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74" r:id="rId5"/>
    <p:sldId id="276" r:id="rId6"/>
    <p:sldId id="281" r:id="rId7"/>
    <p:sldId id="279" r:id="rId8"/>
    <p:sldId id="277" r:id="rId9"/>
    <p:sldId id="280" r:id="rId10"/>
    <p:sldId id="282" r:id="rId11"/>
    <p:sldId id="27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B77"/>
    <a:srgbClr val="96E8E6"/>
    <a:srgbClr val="00C1E6"/>
    <a:srgbClr val="F6D2D4"/>
    <a:srgbClr val="A5A5A5"/>
    <a:srgbClr val="ECB98C"/>
    <a:srgbClr val="CB9563"/>
    <a:srgbClr val="D2A377"/>
    <a:srgbClr val="F4EFE9"/>
    <a:srgbClr val="EDB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85B70-EDBD-41D4-B6F6-807DCC3912BA}" v="369" dt="2021-11-27T02:48:03.678"/>
    <p1510:client id="{51D86C7D-0DCE-471E-9088-618CC7345C32}" v="70" dt="2021-11-27T01:42:07.438"/>
    <p1510:client id="{71BD135D-B6F5-48E6-88F4-0B934861F54F}" v="7" dt="2021-11-26T19:20:33.098"/>
    <p1510:client id="{8DE2D7F4-2F8E-ED4F-89AF-6EF114CB1695}" v="745" dt="2021-11-27T02:41:44.461"/>
    <p1510:client id="{A75A4CBE-3329-2B44-B1B3-A0F07FFB3C52}" v="14" dt="2021-11-27T02:43:52.665"/>
    <p1510:client id="{BB196E62-94D5-4C50-8B58-C7A39DF56BC4}" v="14" dt="2021-11-27T01:53:27.423"/>
    <p1510:client id="{F8B57694-49B3-4C66-AEAA-C76D1386786C}" v="4" dt="2021-11-26T21:57:15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กิตติศักดิ์ สุคันธรัตน์" userId="S::kittisak.suk@stu.nida.ac.th::e79a3c82-6bd2-4f8d-8c86-28260bd526bb" providerId="AD" clId="Web-{BB196E62-94D5-4C50-8B58-C7A39DF56BC4}"/>
    <pc:docChg chg="modSld">
      <pc:chgData name="กิตติศักดิ์ สุคันธรัตน์" userId="S::kittisak.suk@stu.nida.ac.th::e79a3c82-6bd2-4f8d-8c86-28260bd526bb" providerId="AD" clId="Web-{BB196E62-94D5-4C50-8B58-C7A39DF56BC4}" dt="2021-11-27T01:53:26.220" v="5" actId="20577"/>
      <pc:docMkLst>
        <pc:docMk/>
      </pc:docMkLst>
      <pc:sldChg chg="modSp">
        <pc:chgData name="กิตติศักดิ์ สุคันธรัตน์" userId="S::kittisak.suk@stu.nida.ac.th::e79a3c82-6bd2-4f8d-8c86-28260bd526bb" providerId="AD" clId="Web-{BB196E62-94D5-4C50-8B58-C7A39DF56BC4}" dt="2021-11-27T01:53:26.220" v="5" actId="20577"/>
        <pc:sldMkLst>
          <pc:docMk/>
          <pc:sldMk cId="603710890" sldId="278"/>
        </pc:sldMkLst>
        <pc:spChg chg="mod">
          <ac:chgData name="กิตติศักดิ์ สุคันธรัตน์" userId="S::kittisak.suk@stu.nida.ac.th::e79a3c82-6bd2-4f8d-8c86-28260bd526bb" providerId="AD" clId="Web-{BB196E62-94D5-4C50-8B58-C7A39DF56BC4}" dt="2021-11-27T01:53:26.220" v="5" actId="20577"/>
          <ac:spMkLst>
            <pc:docMk/>
            <pc:sldMk cId="603710890" sldId="278"/>
            <ac:spMk id="51" creationId="{00000000-0000-0000-0000-000000000000}"/>
          </ac:spMkLst>
        </pc:spChg>
      </pc:sldChg>
    </pc:docChg>
  </pc:docChgLst>
  <pc:docChgLst>
    <pc:chgData name="กิตติศักดิ์ สุคันธรัตน์" userId="S::kittisak.suk@stu.nida.ac.th::e79a3c82-6bd2-4f8d-8c86-28260bd526bb" providerId="AD" clId="Web-{51D86C7D-0DCE-471E-9088-618CC7345C32}"/>
    <pc:docChg chg="modSld sldOrd">
      <pc:chgData name="กิตติศักดิ์ สุคันธรัตน์" userId="S::kittisak.suk@stu.nida.ac.th::e79a3c82-6bd2-4f8d-8c86-28260bd526bb" providerId="AD" clId="Web-{51D86C7D-0DCE-471E-9088-618CC7345C32}" dt="2021-11-27T01:42:07.438" v="61" actId="20577"/>
      <pc:docMkLst>
        <pc:docMk/>
      </pc:docMkLst>
      <pc:sldChg chg="delSp modSp ord">
        <pc:chgData name="กิตติศักดิ์ สุคันธรัตน์" userId="S::kittisak.suk@stu.nida.ac.th::e79a3c82-6bd2-4f8d-8c86-28260bd526bb" providerId="AD" clId="Web-{51D86C7D-0DCE-471E-9088-618CC7345C32}" dt="2021-11-27T01:42:07.438" v="61" actId="20577"/>
        <pc:sldMkLst>
          <pc:docMk/>
          <pc:sldMk cId="603710890" sldId="278"/>
        </pc:sldMkLst>
        <pc:spChg chg="mod">
          <ac:chgData name="กิตติศักดิ์ สุคันธรัตน์" userId="S::kittisak.suk@stu.nida.ac.th::e79a3c82-6bd2-4f8d-8c86-28260bd526bb" providerId="AD" clId="Web-{51D86C7D-0DCE-471E-9088-618CC7345C32}" dt="2021-11-27T01:35:47.664" v="38" actId="20577"/>
          <ac:spMkLst>
            <pc:docMk/>
            <pc:sldMk cId="603710890" sldId="278"/>
            <ac:spMk id="9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9.446" v="46"/>
          <ac:spMkLst>
            <pc:docMk/>
            <pc:sldMk cId="603710890" sldId="278"/>
            <ac:spMk id="12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0.305" v="40"/>
          <ac:spMkLst>
            <pc:docMk/>
            <pc:sldMk cId="603710890" sldId="278"/>
            <ac:spMk id="39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5.539" v="44"/>
          <ac:spMkLst>
            <pc:docMk/>
            <pc:sldMk cId="603710890" sldId="278"/>
            <ac:spMk id="40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6.211" v="45"/>
          <ac:spMkLst>
            <pc:docMk/>
            <pc:sldMk cId="603710890" sldId="278"/>
            <ac:spMk id="41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2.899" v="43"/>
          <ac:spMkLst>
            <pc:docMk/>
            <pc:sldMk cId="603710890" sldId="278"/>
            <ac:spMk id="42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2.149" v="42"/>
          <ac:spMkLst>
            <pc:docMk/>
            <pc:sldMk cId="603710890" sldId="278"/>
            <ac:spMk id="43" creationId="{00000000-0000-0000-0000-000000000000}"/>
          </ac:spMkLst>
        </pc:spChg>
        <pc:spChg chg="del">
          <ac:chgData name="กิตติศักดิ์ สุคันธรัตน์" userId="S::kittisak.suk@stu.nida.ac.th::e79a3c82-6bd2-4f8d-8c86-28260bd526bb" providerId="AD" clId="Web-{51D86C7D-0DCE-471E-9088-618CC7345C32}" dt="2021-11-27T01:36:00.774" v="41"/>
          <ac:spMkLst>
            <pc:docMk/>
            <pc:sldMk cId="603710890" sldId="278"/>
            <ac:spMk id="46" creationId="{00000000-0000-0000-0000-000000000000}"/>
          </ac:spMkLst>
        </pc:spChg>
        <pc:spChg chg="mod">
          <ac:chgData name="กิตติศักดิ์ สุคันธรัตน์" userId="S::kittisak.suk@stu.nida.ac.th::e79a3c82-6bd2-4f8d-8c86-28260bd526bb" providerId="AD" clId="Web-{51D86C7D-0DCE-471E-9088-618CC7345C32}" dt="2021-11-27T01:42:07.438" v="61" actId="20577"/>
          <ac:spMkLst>
            <pc:docMk/>
            <pc:sldMk cId="603710890" sldId="278"/>
            <ac:spMk id="51" creationId="{00000000-0000-0000-0000-000000000000}"/>
          </ac:spMkLst>
        </pc:spChg>
        <pc:graphicFrameChg chg="del">
          <ac:chgData name="กิตติศักดิ์ สุคันธรัตน์" userId="S::kittisak.suk@stu.nida.ac.th::e79a3c82-6bd2-4f8d-8c86-28260bd526bb" providerId="AD" clId="Web-{51D86C7D-0DCE-471E-9088-618CC7345C32}" dt="2021-11-27T01:35:54.242" v="39"/>
          <ac:graphicFrameMkLst>
            <pc:docMk/>
            <pc:sldMk cId="603710890" sldId="278"/>
            <ac:graphicFrameMk id="52" creationId="{00000000-0000-0000-0000-000000000000}"/>
          </ac:graphicFrameMkLst>
        </pc:graphicFrameChg>
      </pc:sldChg>
    </pc:docChg>
  </pc:docChgLst>
  <pc:docChgLst>
    <pc:chgData name="พรทิพย์ แก้วแหวน" userId="d4895416-b41e-4b36-bfea-9bc2a43a083a" providerId="ADAL" clId="{A75A4CBE-3329-2B44-B1B3-A0F07FFB3C52}"/>
    <pc:docChg chg="delSld modSld">
      <pc:chgData name="พรทิพย์ แก้วแหวน" userId="d4895416-b41e-4b36-bfea-9bc2a43a083a" providerId="ADAL" clId="{A75A4CBE-3329-2B44-B1B3-A0F07FFB3C52}" dt="2021-11-27T02:43:52.665" v="12" actId="14100"/>
      <pc:docMkLst>
        <pc:docMk/>
      </pc:docMkLst>
      <pc:sldChg chg="addSp delSp modSp del">
        <pc:chgData name="พรทิพย์ แก้วแหวน" userId="d4895416-b41e-4b36-bfea-9bc2a43a083a" providerId="ADAL" clId="{A75A4CBE-3329-2B44-B1B3-A0F07FFB3C52}" dt="2021-11-27T02:40:53.916" v="4" actId="2696"/>
        <pc:sldMkLst>
          <pc:docMk/>
          <pc:sldMk cId="2630132349" sldId="267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2630132349" sldId="267"/>
            <ac:spMk id="4" creationId="{8FF4D1DC-9902-264D-9F63-B01D4AD3744A}"/>
          </ac:spMkLst>
        </pc:spChg>
      </pc:sldChg>
      <pc:sldChg chg="addSp delSp modSp del">
        <pc:chgData name="พรทิพย์ แก้วแหวน" userId="d4895416-b41e-4b36-bfea-9bc2a43a083a" providerId="ADAL" clId="{A75A4CBE-3329-2B44-B1B3-A0F07FFB3C52}" dt="2021-11-27T02:40:53.916" v="4" actId="2696"/>
        <pc:sldMkLst>
          <pc:docMk/>
          <pc:sldMk cId="3882698137" sldId="269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3882698137" sldId="269"/>
            <ac:spMk id="4" creationId="{D69DF318-A87B-164A-A790-E386518FD6EA}"/>
          </ac:spMkLst>
        </pc:spChg>
      </pc:sldChg>
      <pc:sldChg chg="addSp delSp modSp del">
        <pc:chgData name="พรทิพย์ แก้วแหวน" userId="d4895416-b41e-4b36-bfea-9bc2a43a083a" providerId="ADAL" clId="{A75A4CBE-3329-2B44-B1B3-A0F07FFB3C52}" dt="2021-11-27T02:40:53.916" v="4" actId="2696"/>
        <pc:sldMkLst>
          <pc:docMk/>
          <pc:sldMk cId="3801813082" sldId="272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3801813082" sldId="272"/>
            <ac:spMk id="4" creationId="{0294A88F-A822-1F48-9F81-A0D26FB7585D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39:57.994" v="1"/>
        <pc:sldMkLst>
          <pc:docMk/>
          <pc:sldMk cId="571499802" sldId="274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571499802" sldId="274"/>
            <ac:spMk id="2" creationId="{E6D07E98-4269-F74C-8B75-0901E2E49DBB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39:57.994" v="1"/>
        <pc:sldMkLst>
          <pc:docMk/>
          <pc:sldMk cId="2518029817" sldId="275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2518029817" sldId="275"/>
            <ac:spMk id="2" creationId="{8CBED89D-AD06-2746-A6B0-E6A9AB4E5E7D}"/>
          </ac:spMkLst>
        </pc:spChg>
      </pc:sldChg>
      <pc:sldChg chg="addSp delSp modSp mod">
        <pc:chgData name="พรทิพย์ แก้วแหวน" userId="d4895416-b41e-4b36-bfea-9bc2a43a083a" providerId="ADAL" clId="{A75A4CBE-3329-2B44-B1B3-A0F07FFB3C52}" dt="2021-11-27T02:43:52.665" v="12" actId="14100"/>
        <pc:sldMkLst>
          <pc:docMk/>
          <pc:sldMk cId="1475648153" sldId="276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1475648153" sldId="276"/>
            <ac:spMk id="4" creationId="{AABCD613-13F4-D449-8CB7-6487FF88BDE0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3:52.665" v="12" actId="14100"/>
          <ac:spMkLst>
            <pc:docMk/>
            <pc:sldMk cId="1475648153" sldId="276"/>
            <ac:spMk id="8" creationId="{230AF3C9-7574-474D-95EF-9AE1537EF02C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43:19.822" v="8"/>
        <pc:sldMkLst>
          <pc:docMk/>
          <pc:sldMk cId="2010925332" sldId="277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2010925332" sldId="277"/>
            <ac:spMk id="4" creationId="{658BDE92-7EFA-5F40-8146-133A4E220D47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3:19.822" v="8"/>
          <ac:spMkLst>
            <pc:docMk/>
            <pc:sldMk cId="2010925332" sldId="277"/>
            <ac:spMk id="11" creationId="{95069115-0686-8C49-8F14-6E66F0416C87}"/>
          </ac:spMkLst>
        </pc:spChg>
      </pc:sldChg>
      <pc:sldChg chg="addSp delSp modSp del">
        <pc:chgData name="พรทิพย์ แก้วแหวน" userId="d4895416-b41e-4b36-bfea-9bc2a43a083a" providerId="ADAL" clId="{A75A4CBE-3329-2B44-B1B3-A0F07FFB3C52}" dt="2021-11-27T02:40:53.916" v="4" actId="2696"/>
        <pc:sldMkLst>
          <pc:docMk/>
          <pc:sldMk cId="603710890" sldId="278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603710890" sldId="278"/>
            <ac:spMk id="4" creationId="{7E5357FB-0BC3-2D40-BFAE-B28B6D9B8692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42:56.497" v="7"/>
        <pc:sldMkLst>
          <pc:docMk/>
          <pc:sldMk cId="1002925959" sldId="279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1002925959" sldId="279"/>
            <ac:spMk id="4" creationId="{3D69A374-B99D-6E43-8FB8-9AE94555544D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2:56.497" v="7"/>
          <ac:spMkLst>
            <pc:docMk/>
            <pc:sldMk cId="1002925959" sldId="279"/>
            <ac:spMk id="8" creationId="{147A6A8C-5304-E34D-89C7-EDADD973F7FC}"/>
          </ac:spMkLst>
        </pc:spChg>
      </pc:sldChg>
      <pc:sldChg chg="addSp delSp modSp mod">
        <pc:chgData name="พรทิพย์ แก้วแหวน" userId="d4895416-b41e-4b36-bfea-9bc2a43a083a" providerId="ADAL" clId="{A75A4CBE-3329-2B44-B1B3-A0F07FFB3C52}" dt="2021-11-27T02:43:26.121" v="9"/>
        <pc:sldMkLst>
          <pc:docMk/>
          <pc:sldMk cId="2366081240" sldId="280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2366081240" sldId="280"/>
            <ac:spMk id="4" creationId="{76B9BC15-81A9-7844-AF02-60215DD3A819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3:26.121" v="9"/>
          <ac:spMkLst>
            <pc:docMk/>
            <pc:sldMk cId="2366081240" sldId="280"/>
            <ac:spMk id="5" creationId="{52896760-CDE1-6C45-A078-3AC85581B435}"/>
          </ac:spMkLst>
        </pc:spChg>
        <pc:spChg chg="mod">
          <ac:chgData name="พรทิพย์ แก้วแหวน" userId="d4895416-b41e-4b36-bfea-9bc2a43a083a" providerId="ADAL" clId="{A75A4CBE-3329-2B44-B1B3-A0F07FFB3C52}" dt="2021-11-27T02:40:40.040" v="3" actId="20577"/>
          <ac:spMkLst>
            <pc:docMk/>
            <pc:sldMk cId="2366081240" sldId="280"/>
            <ac:spMk id="25" creationId="{C5B78A7F-D8E8-6B49-97CC-F9754DE85C0A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42:51.109" v="6"/>
        <pc:sldMkLst>
          <pc:docMk/>
          <pc:sldMk cId="135451784" sldId="281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135451784" sldId="281"/>
            <ac:spMk id="5" creationId="{DF34F5E1-7A3B-844E-9C1F-4365D90AC27E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2:51.109" v="6"/>
          <ac:spMkLst>
            <pc:docMk/>
            <pc:sldMk cId="135451784" sldId="281"/>
            <ac:spMk id="10" creationId="{F4330CF8-22AD-3D45-B447-84F668B654DB}"/>
          </ac:spMkLst>
        </pc:spChg>
      </pc:sldChg>
      <pc:sldChg chg="addSp delSp modSp">
        <pc:chgData name="พรทิพย์ แก้วแหวน" userId="d4895416-b41e-4b36-bfea-9bc2a43a083a" providerId="ADAL" clId="{A75A4CBE-3329-2B44-B1B3-A0F07FFB3C52}" dt="2021-11-27T02:43:31.664" v="10"/>
        <pc:sldMkLst>
          <pc:docMk/>
          <pc:sldMk cId="2889630693" sldId="282"/>
        </pc:sldMkLst>
        <pc:spChg chg="add del mod">
          <ac:chgData name="พรทิพย์ แก้วแหวน" userId="d4895416-b41e-4b36-bfea-9bc2a43a083a" providerId="ADAL" clId="{A75A4CBE-3329-2B44-B1B3-A0F07FFB3C52}" dt="2021-11-27T02:39:57.994" v="1"/>
          <ac:spMkLst>
            <pc:docMk/>
            <pc:sldMk cId="2889630693" sldId="282"/>
            <ac:spMk id="5" creationId="{CDB3F505-106E-C844-BCAB-20A2E95D697B}"/>
          </ac:spMkLst>
        </pc:spChg>
        <pc:spChg chg="add mod">
          <ac:chgData name="พรทิพย์ แก้วแหวน" userId="d4895416-b41e-4b36-bfea-9bc2a43a083a" providerId="ADAL" clId="{A75A4CBE-3329-2B44-B1B3-A0F07FFB3C52}" dt="2021-11-27T02:43:31.664" v="10"/>
          <ac:spMkLst>
            <pc:docMk/>
            <pc:sldMk cId="2889630693" sldId="282"/>
            <ac:spMk id="10" creationId="{7488E227-6B1C-D841-AB77-B9B3ACF3475A}"/>
          </ac:spMkLst>
        </pc:spChg>
      </pc:sldChg>
    </pc:docChg>
  </pc:docChgLst>
  <pc:docChgLst>
    <pc:chgData name="อธิวัฒน์ หิรัญวรวงศ์กุล" userId="1d8765de-d74d-49d6-9ec1-8fb5da0e06a9" providerId="ADAL" clId="{8DE2D7F4-2F8E-ED4F-89AF-6EF114CB1695}"/>
    <pc:docChg chg="undo custSel addSld delSld modSld sldOrd">
      <pc:chgData name="อธิวัฒน์ หิรัญวรวงศ์กุล" userId="1d8765de-d74d-49d6-9ec1-8fb5da0e06a9" providerId="ADAL" clId="{8DE2D7F4-2F8E-ED4F-89AF-6EF114CB1695}" dt="2021-11-27T02:41:44.461" v="745" actId="1076"/>
      <pc:docMkLst>
        <pc:docMk/>
      </pc:docMkLst>
      <pc:sldChg chg="mod ord modShow">
        <pc:chgData name="อธิวัฒน์ หิรัญวรวงศ์กุล" userId="1d8765de-d74d-49d6-9ec1-8fb5da0e06a9" providerId="ADAL" clId="{8DE2D7F4-2F8E-ED4F-89AF-6EF114CB1695}" dt="2021-11-26T18:36:39.465" v="222" actId="729"/>
        <pc:sldMkLst>
          <pc:docMk/>
          <pc:sldMk cId="2630132349" sldId="267"/>
        </pc:sldMkLst>
      </pc:sldChg>
      <pc:sldChg chg="mod ord modShow">
        <pc:chgData name="อธิวัฒน์ หิรัญวรวงศ์กุล" userId="1d8765de-d74d-49d6-9ec1-8fb5da0e06a9" providerId="ADAL" clId="{8DE2D7F4-2F8E-ED4F-89AF-6EF114CB1695}" dt="2021-11-26T18:36:39.465" v="222" actId="729"/>
        <pc:sldMkLst>
          <pc:docMk/>
          <pc:sldMk cId="3882698137" sldId="269"/>
        </pc:sldMkLst>
      </pc:sldChg>
      <pc:sldChg chg="mod ord modShow">
        <pc:chgData name="อธิวัฒน์ หิรัญวรวงศ์กุล" userId="1d8765de-d74d-49d6-9ec1-8fb5da0e06a9" providerId="ADAL" clId="{8DE2D7F4-2F8E-ED4F-89AF-6EF114CB1695}" dt="2021-11-26T18:36:39.465" v="222" actId="729"/>
        <pc:sldMkLst>
          <pc:docMk/>
          <pc:sldMk cId="3801813082" sldId="272"/>
        </pc:sldMkLst>
      </pc:sldChg>
      <pc:sldChg chg="modSp mod">
        <pc:chgData name="อธิวัฒน์ หิรัญวรวงศ์กุล" userId="1d8765de-d74d-49d6-9ec1-8fb5da0e06a9" providerId="ADAL" clId="{8DE2D7F4-2F8E-ED4F-89AF-6EF114CB1695}" dt="2021-11-26T18:50:18.939" v="332" actId="1076"/>
        <pc:sldMkLst>
          <pc:docMk/>
          <pc:sldMk cId="571499802" sldId="274"/>
        </pc:sldMkLst>
        <pc:spChg chg="mod">
          <ac:chgData name="อธิวัฒน์ หิรัญวรวงศ์กุล" userId="1d8765de-d74d-49d6-9ec1-8fb5da0e06a9" providerId="ADAL" clId="{8DE2D7F4-2F8E-ED4F-89AF-6EF114CB1695}" dt="2021-11-26T18:50:18.939" v="332" actId="1076"/>
          <ac:spMkLst>
            <pc:docMk/>
            <pc:sldMk cId="571499802" sldId="274"/>
            <ac:spMk id="5" creationId="{24062ACB-779C-443C-84A8-96AE40815CB7}"/>
          </ac:spMkLst>
        </pc:spChg>
      </pc:sldChg>
      <pc:sldChg chg="modSp mod">
        <pc:chgData name="อธิวัฒน์ หิรัญวรวงศ์กุล" userId="1d8765de-d74d-49d6-9ec1-8fb5da0e06a9" providerId="ADAL" clId="{8DE2D7F4-2F8E-ED4F-89AF-6EF114CB1695}" dt="2021-11-26T18:37:54.479" v="228" actId="255"/>
        <pc:sldMkLst>
          <pc:docMk/>
          <pc:sldMk cId="2518029817" sldId="275"/>
        </pc:sldMkLst>
        <pc:spChg chg="mod">
          <ac:chgData name="อธิวัฒน์ หิรัญวรวงศ์กุล" userId="1d8765de-d74d-49d6-9ec1-8fb5da0e06a9" providerId="ADAL" clId="{8DE2D7F4-2F8E-ED4F-89AF-6EF114CB1695}" dt="2021-11-26T18:37:54.479" v="228" actId="255"/>
          <ac:spMkLst>
            <pc:docMk/>
            <pc:sldMk cId="2518029817" sldId="275"/>
            <ac:spMk id="4" creationId="{907E9300-A95D-4A59-B689-C7F5C3616905}"/>
          </ac:spMkLst>
        </pc:spChg>
      </pc:sldChg>
      <pc:sldChg chg="new del">
        <pc:chgData name="อธิวัฒน์ หิรัญวรวงศ์กุล" userId="1d8765de-d74d-49d6-9ec1-8fb5da0e06a9" providerId="ADAL" clId="{8DE2D7F4-2F8E-ED4F-89AF-6EF114CB1695}" dt="2021-11-26T14:40:56.949" v="1" actId="2696"/>
        <pc:sldMkLst>
          <pc:docMk/>
          <pc:sldMk cId="499236735" sldId="277"/>
        </pc:sldMkLst>
      </pc:sldChg>
      <pc:sldChg chg="addSp delSp modSp add mod setBg">
        <pc:chgData name="อธิวัฒน์ หิรัญวรวงศ์กุล" userId="1d8765de-d74d-49d6-9ec1-8fb5da0e06a9" providerId="ADAL" clId="{8DE2D7F4-2F8E-ED4F-89AF-6EF114CB1695}" dt="2021-11-26T15:16:29.835" v="220" actId="1076"/>
        <pc:sldMkLst>
          <pc:docMk/>
          <pc:sldMk cId="2010925332" sldId="277"/>
        </pc:sldMkLst>
        <pc:spChg chg="add del mod">
          <ac:chgData name="อธิวัฒน์ หิรัญวรวงศ์กุล" userId="1d8765de-d74d-49d6-9ec1-8fb5da0e06a9" providerId="ADAL" clId="{8DE2D7F4-2F8E-ED4F-89AF-6EF114CB1695}" dt="2021-11-26T15:11:09.269" v="176" actId="1076"/>
          <ac:spMkLst>
            <pc:docMk/>
            <pc:sldMk cId="2010925332" sldId="277"/>
            <ac:spMk id="8" creationId="{00000000-0000-0000-0000-000000000000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4:54:25.033" v="39" actId="20577"/>
          <ac:spMkLst>
            <pc:docMk/>
            <pc:sldMk cId="2010925332" sldId="277"/>
            <ac:spMk id="9" creationId="{00000000-0000-0000-0000-000000000000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10" creationId="{011B0D30-02F4-8747-8E39-F1FB819AC606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3.072" v="43" actId="478"/>
          <ac:spMkLst>
            <pc:docMk/>
            <pc:sldMk cId="2010925332" sldId="277"/>
            <ac:spMk id="38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2.542" v="42" actId="478"/>
          <ac:spMkLst>
            <pc:docMk/>
            <pc:sldMk cId="2010925332" sldId="277"/>
            <ac:spMk id="39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4.291" v="45" actId="478"/>
          <ac:spMkLst>
            <pc:docMk/>
            <pc:sldMk cId="2010925332" sldId="277"/>
            <ac:spMk id="40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3.861" v="44" actId="478"/>
          <ac:spMkLst>
            <pc:docMk/>
            <pc:sldMk cId="2010925332" sldId="277"/>
            <ac:spMk id="41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6.091" v="49" actId="478"/>
          <ac:spMkLst>
            <pc:docMk/>
            <pc:sldMk cId="2010925332" sldId="277"/>
            <ac:spMk id="42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5.680" v="48" actId="478"/>
          <ac:spMkLst>
            <pc:docMk/>
            <pc:sldMk cId="2010925332" sldId="277"/>
            <ac:spMk id="43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4.706" v="46" actId="478"/>
          <ac:spMkLst>
            <pc:docMk/>
            <pc:sldMk cId="2010925332" sldId="277"/>
            <ac:spMk id="44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36.603" v="50" actId="478"/>
          <ac:spMkLst>
            <pc:docMk/>
            <pc:sldMk cId="2010925332" sldId="277"/>
            <ac:spMk id="45" creationId="{00000000-0000-0000-0000-000000000000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46" creationId="{2268CC79-9457-EB43-8B22-2EE3660B5567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47" creationId="{7D6A3173-20F5-194B-BBC1-AAD41EA9DDB5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46.689" v="57" actId="478"/>
          <ac:spMkLst>
            <pc:docMk/>
            <pc:sldMk cId="2010925332" sldId="277"/>
            <ac:spMk id="48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4:44.138" v="56" actId="478"/>
          <ac:spMkLst>
            <pc:docMk/>
            <pc:sldMk cId="2010925332" sldId="277"/>
            <ac:spMk id="49" creationId="{00000000-0000-0000-0000-00000000000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4:53:57.153" v="5" actId="478"/>
          <ac:spMkLst>
            <pc:docMk/>
            <pc:sldMk cId="2010925332" sldId="277"/>
            <ac:spMk id="50" creationId="{00000000-0000-0000-0000-000000000000}"/>
          </ac:spMkLst>
        </pc:spChg>
        <pc:spChg chg="del mod">
          <ac:chgData name="อธิวัฒน์ หิรัญวรวงศ์กุล" userId="1d8765de-d74d-49d6-9ec1-8fb5da0e06a9" providerId="ADAL" clId="{8DE2D7F4-2F8E-ED4F-89AF-6EF114CB1695}" dt="2021-11-26T14:54:42.659" v="55" actId="478"/>
          <ac:spMkLst>
            <pc:docMk/>
            <pc:sldMk cId="2010925332" sldId="277"/>
            <ac:spMk id="51" creationId="{00000000-0000-0000-0000-000000000000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52" creationId="{70C6CC2C-99FE-9E45-A51E-9D66937A7FEE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53" creationId="{9D4ED3A6-6621-3042-8552-17EF8F03E0DB}"/>
          </ac:spMkLst>
        </pc:spChg>
        <pc:spChg chg="add del">
          <ac:chgData name="อธิวัฒน์ หิรัญวรวงศ์กุล" userId="1d8765de-d74d-49d6-9ec1-8fb5da0e06a9" providerId="ADAL" clId="{8DE2D7F4-2F8E-ED4F-89AF-6EF114CB1695}" dt="2021-11-26T15:08:29.400" v="145" actId="478"/>
          <ac:spMkLst>
            <pc:docMk/>
            <pc:sldMk cId="2010925332" sldId="277"/>
            <ac:spMk id="58" creationId="{5954E455-7690-BA4C-A3F6-DB347A15C5A2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6T15:11:10.406" v="178"/>
          <ac:spMkLst>
            <pc:docMk/>
            <pc:sldMk cId="2010925332" sldId="277"/>
            <ac:spMk id="59" creationId="{B0C27DBD-A160-FD4D-8F11-142042B82851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60" creationId="{CD425841-472A-4F44-B069-DDBAA9A6F17C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spMkLst>
            <pc:docMk/>
            <pc:sldMk cId="2010925332" sldId="277"/>
            <ac:spMk id="61" creationId="{80640B84-F1E4-4A4D-984B-D0DE7A696071}"/>
          </ac:spMkLst>
        </pc:spChg>
        <pc:grpChg chg="add mod">
          <ac:chgData name="อธิวัฒน์ หิรัญวรวงศ์กุล" userId="1d8765de-d74d-49d6-9ec1-8fb5da0e06a9" providerId="ADAL" clId="{8DE2D7F4-2F8E-ED4F-89AF-6EF114CB1695}" dt="2021-11-26T15:16:29.835" v="220" actId="1076"/>
          <ac:grpSpMkLst>
            <pc:docMk/>
            <pc:sldMk cId="2010925332" sldId="277"/>
            <ac:grpSpMk id="64" creationId="{801E1FB1-DD68-E14C-AEA5-74DEF25FDA33}"/>
          </ac:grpSpMkLst>
        </pc:grp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5" creationId="{D047130E-C346-8E47-943C-7D07F9562712}"/>
          </ac:picMkLst>
        </pc:pic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12" creationId="{70B03EC8-792D-DC42-9759-7822B37027C0}"/>
          </ac:picMkLst>
        </pc:pic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14" creationId="{2CF4F09B-1DCC-AC4D-926A-A69093F934E0}"/>
          </ac:picMkLst>
        </pc:pic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16" creationId="{2522E79F-AF75-5647-A19E-17A8F2798BF3}"/>
          </ac:picMkLst>
        </pc:pic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18" creationId="{D286B98F-46F4-2846-9791-4DDAEA132F19}"/>
          </ac:picMkLst>
        </pc:picChg>
        <pc:pic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picMkLst>
            <pc:docMk/>
            <pc:sldMk cId="2010925332" sldId="277"/>
            <ac:picMk id="20" creationId="{FDB2957C-B074-8745-A49B-5C1DC3A6325A}"/>
          </ac:picMkLst>
        </pc:picChg>
        <pc:picChg chg="del">
          <ac:chgData name="อธิวัฒน์ หิรัญวรวงศ์กุล" userId="1d8765de-d74d-49d6-9ec1-8fb5da0e06a9" providerId="ADAL" clId="{8DE2D7F4-2F8E-ED4F-89AF-6EF114CB1695}" dt="2021-11-26T14:54:35.077" v="47" actId="478"/>
          <ac:picMkLst>
            <pc:docMk/>
            <pc:sldMk cId="2010925332" sldId="277"/>
            <ac:picMk id="34" creationId="{00000000-0000-0000-0000-000000000000}"/>
          </ac:picMkLst>
        </pc:picChg>
        <pc:picChg chg="del">
          <ac:chgData name="อธิวัฒน์ หิรัญวรวงศ์กุล" userId="1d8765de-d74d-49d6-9ec1-8fb5da0e06a9" providerId="ADAL" clId="{8DE2D7F4-2F8E-ED4F-89AF-6EF114CB1695}" dt="2021-11-26T14:54:37.069" v="51" actId="478"/>
          <ac:picMkLst>
            <pc:docMk/>
            <pc:sldMk cId="2010925332" sldId="277"/>
            <ac:picMk id="35" creationId="{00000000-0000-0000-0000-000000000000}"/>
          </ac:picMkLst>
        </pc:picChg>
        <pc:picChg chg="del">
          <ac:chgData name="อธิวัฒน์ หิรัญวรวงศ์กุล" userId="1d8765de-d74d-49d6-9ec1-8fb5da0e06a9" providerId="ADAL" clId="{8DE2D7F4-2F8E-ED4F-89AF-6EF114CB1695}" dt="2021-11-26T14:54:30.985" v="40" actId="478"/>
          <ac:picMkLst>
            <pc:docMk/>
            <pc:sldMk cId="2010925332" sldId="277"/>
            <ac:picMk id="36" creationId="{00000000-0000-0000-0000-000000000000}"/>
          </ac:picMkLst>
        </pc:picChg>
        <pc:picChg chg="del">
          <ac:chgData name="อธิวัฒน์ หิรัญวรวงศ์กุล" userId="1d8765de-d74d-49d6-9ec1-8fb5da0e06a9" providerId="ADAL" clId="{8DE2D7F4-2F8E-ED4F-89AF-6EF114CB1695}" dt="2021-11-26T14:54:31.688" v="41" actId="478"/>
          <ac:picMkLst>
            <pc:docMk/>
            <pc:sldMk cId="2010925332" sldId="277"/>
            <ac:picMk id="37" creationId="{00000000-0000-0000-0000-000000000000}"/>
          </ac:picMkLst>
        </pc:pic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22" creationId="{31A8223A-0D69-204F-BCD3-DF68A75115CF}"/>
          </ac:cxnSpMkLst>
        </pc:cxn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24" creationId="{7CC6A8B3-F465-1349-9F87-278E51A903B7}"/>
          </ac:cxnSpMkLst>
        </pc:cxn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27" creationId="{1196DE1A-6AA5-584D-9515-8FFB0271FE68}"/>
          </ac:cxnSpMkLst>
        </pc:cxnChg>
        <pc:cxnChg chg="add del mod">
          <ac:chgData name="อธิวัฒน์ หิรัญวรวงศ์กุล" userId="1d8765de-d74d-49d6-9ec1-8fb5da0e06a9" providerId="ADAL" clId="{8DE2D7F4-2F8E-ED4F-89AF-6EF114CB1695}" dt="2021-11-26T15:07:31.406" v="136" actId="478"/>
          <ac:cxnSpMkLst>
            <pc:docMk/>
            <pc:sldMk cId="2010925332" sldId="277"/>
            <ac:cxnSpMk id="29" creationId="{6E2EBD53-5653-964C-9F8B-0D45699A4A5A}"/>
          </ac:cxnSpMkLst>
        </pc:cxnChg>
        <pc:cxnChg chg="add del">
          <ac:chgData name="อธิวัฒน์ หิรัญวรวงศ์กุล" userId="1d8765de-d74d-49d6-9ec1-8fb5da0e06a9" providerId="ADAL" clId="{8DE2D7F4-2F8E-ED4F-89AF-6EF114CB1695}" dt="2021-11-26T15:07:38.507" v="138" actId="11529"/>
          <ac:cxnSpMkLst>
            <pc:docMk/>
            <pc:sldMk cId="2010925332" sldId="277"/>
            <ac:cxnSpMk id="33" creationId="{1A753F11-7EA5-A44C-83A9-5D750E794F18}"/>
          </ac:cxnSpMkLst>
        </pc:cxn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55" creationId="{32666720-A6BC-EB40-A005-A7ECB7CD398D}"/>
          </ac:cxnSpMkLst>
        </pc:cxn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57" creationId="{B5D6ECBA-AF63-2549-AEF1-C1694B1F60BE}"/>
          </ac:cxnSpMkLst>
        </pc:cxnChg>
        <pc:cxnChg chg="add mod">
          <ac:chgData name="อธิวัฒน์ หิรัญวรวงศ์กุล" userId="1d8765de-d74d-49d6-9ec1-8fb5da0e06a9" providerId="ADAL" clId="{8DE2D7F4-2F8E-ED4F-89AF-6EF114CB1695}" dt="2021-11-26T15:16:17.429" v="218" actId="164"/>
          <ac:cxnSpMkLst>
            <pc:docMk/>
            <pc:sldMk cId="2010925332" sldId="277"/>
            <ac:cxnSpMk id="63" creationId="{F25A83AA-354A-734E-B31C-6BEAEBDA5250}"/>
          </ac:cxnSpMkLst>
        </pc:cxnChg>
      </pc:sldChg>
      <pc:sldChg chg="mod ord modShow">
        <pc:chgData name="อธิวัฒน์ หิรัญวรวงศ์กุล" userId="1d8765de-d74d-49d6-9ec1-8fb5da0e06a9" providerId="ADAL" clId="{8DE2D7F4-2F8E-ED4F-89AF-6EF114CB1695}" dt="2021-11-26T18:36:39.465" v="222" actId="729"/>
        <pc:sldMkLst>
          <pc:docMk/>
          <pc:sldMk cId="603710890" sldId="278"/>
        </pc:sldMkLst>
      </pc:sldChg>
      <pc:sldChg chg="new del">
        <pc:chgData name="อธิวัฒน์ หิรัญวรวงศ์กุล" userId="1d8765de-d74d-49d6-9ec1-8fb5da0e06a9" providerId="ADAL" clId="{8DE2D7F4-2F8E-ED4F-89AF-6EF114CB1695}" dt="2021-11-26T18:41:15.740" v="230" actId="2696"/>
        <pc:sldMkLst>
          <pc:docMk/>
          <pc:sldMk cId="1894020865" sldId="280"/>
        </pc:sldMkLst>
      </pc:sldChg>
      <pc:sldChg chg="add del setBg">
        <pc:chgData name="อธิวัฒน์ หิรัญวรวงศ์กุล" userId="1d8765de-d74d-49d6-9ec1-8fb5da0e06a9" providerId="ADAL" clId="{8DE2D7F4-2F8E-ED4F-89AF-6EF114CB1695}" dt="2021-11-26T15:14:15.239" v="194"/>
        <pc:sldMkLst>
          <pc:docMk/>
          <pc:sldMk cId="1963541991" sldId="280"/>
        </pc:sldMkLst>
      </pc:sldChg>
      <pc:sldChg chg="addSp delSp modSp add mod setBg">
        <pc:chgData name="อธิวัฒน์ หิรัญวรวงศ์กุล" userId="1d8765de-d74d-49d6-9ec1-8fb5da0e06a9" providerId="ADAL" clId="{8DE2D7F4-2F8E-ED4F-89AF-6EF114CB1695}" dt="2021-11-27T02:41:44.461" v="745" actId="1076"/>
        <pc:sldMkLst>
          <pc:docMk/>
          <pc:sldMk cId="2366081240" sldId="280"/>
        </pc:sldMkLst>
        <pc:spChg chg="mod">
          <ac:chgData name="อธิวัฒน์ หิรัญวรวงศ์กุล" userId="1d8765de-d74d-49d6-9ec1-8fb5da0e06a9" providerId="ADAL" clId="{8DE2D7F4-2F8E-ED4F-89AF-6EF114CB1695}" dt="2021-11-26T19:11:29.500" v="622" actId="1076"/>
          <ac:spMkLst>
            <pc:docMk/>
            <pc:sldMk cId="2366081240" sldId="280"/>
            <ac:spMk id="8" creationId="{00000000-0000-0000-0000-000000000000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8:41:47.341" v="256" actId="20577"/>
          <ac:spMkLst>
            <pc:docMk/>
            <pc:sldMk cId="2366081240" sldId="280"/>
            <ac:spMk id="9" creationId="{00000000-0000-0000-0000-000000000000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7T02:41:29.875" v="725" actId="1076"/>
          <ac:spMkLst>
            <pc:docMk/>
            <pc:sldMk cId="2366081240" sldId="280"/>
            <ac:spMk id="15" creationId="{EF7924E7-A3F8-C24D-AFEF-37FF2B9A3A16}"/>
          </ac:spMkLst>
        </pc:spChg>
        <pc:spChg chg="add mod">
          <ac:chgData name="อธิวัฒน์ หิรัญวรวงศ์กุล" userId="1d8765de-d74d-49d6-9ec1-8fb5da0e06a9" providerId="ADAL" clId="{8DE2D7F4-2F8E-ED4F-89AF-6EF114CB1695}" dt="2021-11-27T02:41:44.461" v="745" actId="1076"/>
          <ac:spMkLst>
            <pc:docMk/>
            <pc:sldMk cId="2366081240" sldId="280"/>
            <ac:spMk id="16" creationId="{FCFF48EB-514B-8248-BB07-929568C18B10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6T19:13:37.345" v="651" actId="478"/>
          <ac:spMkLst>
            <pc:docMk/>
            <pc:sldMk cId="2366081240" sldId="280"/>
            <ac:spMk id="21" creationId="{CD298E61-E2E6-BA41-BAAE-81F25725EED6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7T02:05:45.294" v="712" actId="1076"/>
          <ac:spMkLst>
            <pc:docMk/>
            <pc:sldMk cId="2366081240" sldId="280"/>
            <ac:spMk id="23" creationId="{1640ACB4-522F-6B40-A7A0-CB06CB894E6B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7T02:41:36.032" v="742" actId="1037"/>
          <ac:spMkLst>
            <pc:docMk/>
            <pc:sldMk cId="2366081240" sldId="280"/>
            <ac:spMk id="25" creationId="{C5B78A7F-D8E8-6B49-97CC-F9754DE85C0A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7T02:41:36.032" v="742" actId="1037"/>
          <ac:spMkLst>
            <pc:docMk/>
            <pc:sldMk cId="2366081240" sldId="280"/>
            <ac:spMk id="28" creationId="{7085AB05-78AF-5045-8303-69D0409D05D0}"/>
          </ac:spMkLst>
        </pc:spChg>
        <pc:spChg chg="add del mod">
          <ac:chgData name="อธิวัฒน์ หิรัญวรวงศ์กุล" userId="1d8765de-d74d-49d6-9ec1-8fb5da0e06a9" providerId="ADAL" clId="{8DE2D7F4-2F8E-ED4F-89AF-6EF114CB1695}" dt="2021-11-26T19:13:38.393" v="653" actId="478"/>
          <ac:spMkLst>
            <pc:docMk/>
            <pc:sldMk cId="2366081240" sldId="280"/>
            <ac:spMk id="36" creationId="{62D1BE9C-EFD6-874B-8653-D93760A3C99E}"/>
          </ac:spMkLst>
        </pc:spChg>
        <pc:grpChg chg="del">
          <ac:chgData name="อธิวัฒน์ หิรัญวรวงศ์กุล" userId="1d8765de-d74d-49d6-9ec1-8fb5da0e06a9" providerId="ADAL" clId="{8DE2D7F4-2F8E-ED4F-89AF-6EF114CB1695}" dt="2021-11-26T18:41:23.116" v="232" actId="478"/>
          <ac:grpSpMkLst>
            <pc:docMk/>
            <pc:sldMk cId="2366081240" sldId="280"/>
            <ac:grpSpMk id="64" creationId="{801E1FB1-DD68-E14C-AEA5-74DEF25FDA33}"/>
          </ac:grpSpMkLst>
        </pc:grpChg>
        <pc:cxnChg chg="add del mod">
          <ac:chgData name="อธิวัฒน์ หิรัญวรวงศ์กุล" userId="1d8765de-d74d-49d6-9ec1-8fb5da0e06a9" providerId="ADAL" clId="{8DE2D7F4-2F8E-ED4F-89AF-6EF114CB1695}" dt="2021-11-27T02:41:36.032" v="742" actId="1037"/>
          <ac:cxnSpMkLst>
            <pc:docMk/>
            <pc:sldMk cId="2366081240" sldId="280"/>
            <ac:cxnSpMk id="11" creationId="{D54B07DB-0970-3346-BBF1-88A98C899226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22" creationId="{31A8223A-0D69-204F-BCD3-DF68A75115CF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24" creationId="{7CC6A8B3-F465-1349-9F87-278E51A903B7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27" creationId="{1196DE1A-6AA5-584D-9515-8FFB0271FE68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55" creationId="{32666720-A6BC-EB40-A005-A7ECB7CD398D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57" creationId="{B5D6ECBA-AF63-2549-AEF1-C1694B1F60BE}"/>
          </ac:cxnSpMkLst>
        </pc:cxnChg>
        <pc:cxnChg chg="mod">
          <ac:chgData name="อธิวัฒน์ หิรัญวรวงศ์กุล" userId="1d8765de-d74d-49d6-9ec1-8fb5da0e06a9" providerId="ADAL" clId="{8DE2D7F4-2F8E-ED4F-89AF-6EF114CB1695}" dt="2021-11-26T18:41:23.116" v="232" actId="478"/>
          <ac:cxnSpMkLst>
            <pc:docMk/>
            <pc:sldMk cId="2366081240" sldId="280"/>
            <ac:cxnSpMk id="63" creationId="{F25A83AA-354A-734E-B31C-6BEAEBDA5250}"/>
          </ac:cxnSpMkLst>
        </pc:cxnChg>
      </pc:sldChg>
      <pc:sldChg chg="addSp delSp add del mod setBg">
        <pc:chgData name="อธิวัฒน์ หิรัญวรวงศ์กุล" userId="1d8765de-d74d-49d6-9ec1-8fb5da0e06a9" providerId="ADAL" clId="{8DE2D7F4-2F8E-ED4F-89AF-6EF114CB1695}" dt="2021-11-26T15:14:06.926" v="192"/>
        <pc:sldMkLst>
          <pc:docMk/>
          <pc:sldMk cId="2495311015" sldId="280"/>
        </pc:sldMkLst>
        <pc:spChg chg="add del">
          <ac:chgData name="อธิวัฒน์ หิรัญวรวงศ์กุล" userId="1d8765de-d74d-49d6-9ec1-8fb5da0e06a9" providerId="ADAL" clId="{8DE2D7F4-2F8E-ED4F-89AF-6EF114CB1695}" dt="2021-11-26T15:14:06.258" v="191" actId="478"/>
          <ac:spMkLst>
            <pc:docMk/>
            <pc:sldMk cId="2495311015" sldId="280"/>
            <ac:spMk id="51" creationId="{00000000-0000-0000-0000-000000000000}"/>
          </ac:spMkLst>
        </pc:spChg>
      </pc:sldChg>
      <pc:sldChg chg="addSp modSp add mod setBg modNotesTx">
        <pc:chgData name="อธิวัฒน์ หิรัญวรวงศ์กุล" userId="1d8765de-d74d-49d6-9ec1-8fb5da0e06a9" providerId="ADAL" clId="{8DE2D7F4-2F8E-ED4F-89AF-6EF114CB1695}" dt="2021-11-26T19:06:39.442" v="492" actId="2711"/>
        <pc:sldMkLst>
          <pc:docMk/>
          <pc:sldMk cId="135451784" sldId="281"/>
        </pc:sldMkLst>
        <pc:spChg chg="add mod">
          <ac:chgData name="อธิวัฒน์ หิรัญวรวงศ์กุล" userId="1d8765de-d74d-49d6-9ec1-8fb5da0e06a9" providerId="ADAL" clId="{8DE2D7F4-2F8E-ED4F-89AF-6EF114CB1695}" dt="2021-11-26T19:06:39.442" v="492" actId="2711"/>
          <ac:spMkLst>
            <pc:docMk/>
            <pc:sldMk cId="135451784" sldId="281"/>
            <ac:spMk id="4" creationId="{A560D5FF-F805-474F-8A83-61FC8BA6D5B4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8:58:24.152" v="402" actId="1076"/>
          <ac:spMkLst>
            <pc:docMk/>
            <pc:sldMk cId="135451784" sldId="281"/>
            <ac:spMk id="8" creationId="{00000000-0000-0000-0000-000000000000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8:50:24.752" v="341" actId="20577"/>
          <ac:spMkLst>
            <pc:docMk/>
            <pc:sldMk cId="135451784" sldId="281"/>
            <ac:spMk id="9" creationId="{00000000-0000-0000-0000-000000000000}"/>
          </ac:spMkLst>
        </pc:spChg>
        <pc:picChg chg="add mod">
          <ac:chgData name="อธิวัฒน์ หิรัญวรวงศ์กุล" userId="1d8765de-d74d-49d6-9ec1-8fb5da0e06a9" providerId="ADAL" clId="{8DE2D7F4-2F8E-ED4F-89AF-6EF114CB1695}" dt="2021-11-26T18:58:58.904" v="411" actId="1035"/>
          <ac:picMkLst>
            <pc:docMk/>
            <pc:sldMk cId="135451784" sldId="281"/>
            <ac:picMk id="1026" creationId="{094195C8-F501-A645-850B-4E88E88C69B1}"/>
          </ac:picMkLst>
        </pc:picChg>
      </pc:sldChg>
      <pc:sldChg chg="addSp delSp modSp add mod setBg">
        <pc:chgData name="อธิวัฒน์ หิรัญวรวงศ์กุล" userId="1d8765de-d74d-49d6-9ec1-8fb5da0e06a9" providerId="ADAL" clId="{8DE2D7F4-2F8E-ED4F-89AF-6EF114CB1695}" dt="2021-11-26T19:18:13.783" v="701" actId="20577"/>
        <pc:sldMkLst>
          <pc:docMk/>
          <pc:sldMk cId="2889630693" sldId="282"/>
        </pc:sldMkLst>
        <pc:spChg chg="add mod">
          <ac:chgData name="อธิวัฒน์ หิรัญวรวงศ์กุล" userId="1d8765de-d74d-49d6-9ec1-8fb5da0e06a9" providerId="ADAL" clId="{8DE2D7F4-2F8E-ED4F-89AF-6EF114CB1695}" dt="2021-11-26T19:18:13.783" v="701" actId="20577"/>
          <ac:spMkLst>
            <pc:docMk/>
            <pc:sldMk cId="2889630693" sldId="282"/>
            <ac:spMk id="4" creationId="{A1E8FED9-2181-FC42-834A-E834CCC1AB6A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9:12:41.342" v="644" actId="1076"/>
          <ac:spMkLst>
            <pc:docMk/>
            <pc:sldMk cId="2889630693" sldId="282"/>
            <ac:spMk id="8" creationId="{00000000-0000-0000-0000-000000000000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9:12:39.516" v="642" actId="20577"/>
          <ac:spMkLst>
            <pc:docMk/>
            <pc:sldMk cId="2889630693" sldId="282"/>
            <ac:spMk id="9" creationId="{00000000-0000-0000-0000-000000000000}"/>
          </ac:spMkLst>
        </pc:spChg>
        <pc:spChg chg="mod">
          <ac:chgData name="อธิวัฒน์ หิรัญวรวงศ์กุล" userId="1d8765de-d74d-49d6-9ec1-8fb5da0e06a9" providerId="ADAL" clId="{8DE2D7F4-2F8E-ED4F-89AF-6EF114CB1695}" dt="2021-11-26T19:18:03.967" v="699" actId="1076"/>
          <ac:spMkLst>
            <pc:docMk/>
            <pc:sldMk cId="2889630693" sldId="282"/>
            <ac:spMk id="21" creationId="{CD298E61-E2E6-BA41-BAAE-81F25725EED6}"/>
          </ac:spMkLst>
        </pc:spChg>
        <pc:spChg chg="del mod">
          <ac:chgData name="อธิวัฒน์ หิรัญวรวงศ์กุล" userId="1d8765de-d74d-49d6-9ec1-8fb5da0e06a9" providerId="ADAL" clId="{8DE2D7F4-2F8E-ED4F-89AF-6EF114CB1695}" dt="2021-11-26T19:13:46.219" v="658" actId="478"/>
          <ac:spMkLst>
            <pc:docMk/>
            <pc:sldMk cId="2889630693" sldId="282"/>
            <ac:spMk id="23" creationId="{1640ACB4-522F-6B40-A7A0-CB06CB894E6B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9:13:48.670" v="659" actId="478"/>
          <ac:spMkLst>
            <pc:docMk/>
            <pc:sldMk cId="2889630693" sldId="282"/>
            <ac:spMk id="25" creationId="{C5B78A7F-D8E8-6B49-97CC-F9754DE85C0A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9:13:51.425" v="661" actId="478"/>
          <ac:spMkLst>
            <pc:docMk/>
            <pc:sldMk cId="2889630693" sldId="282"/>
            <ac:spMk id="28" creationId="{7085AB05-78AF-5045-8303-69D0409D05D0}"/>
          </ac:spMkLst>
        </pc:spChg>
        <pc:spChg chg="del">
          <ac:chgData name="อธิวัฒน์ หิรัญวรวงศ์กุล" userId="1d8765de-d74d-49d6-9ec1-8fb5da0e06a9" providerId="ADAL" clId="{8DE2D7F4-2F8E-ED4F-89AF-6EF114CB1695}" dt="2021-11-26T19:13:53.180" v="662" actId="478"/>
          <ac:spMkLst>
            <pc:docMk/>
            <pc:sldMk cId="2889630693" sldId="282"/>
            <ac:spMk id="36" creationId="{62D1BE9C-EFD6-874B-8653-D93760A3C99E}"/>
          </ac:spMkLst>
        </pc:spChg>
        <pc:cxnChg chg="del">
          <ac:chgData name="อธิวัฒน์ หิรัญวรวงศ์กุล" userId="1d8765de-d74d-49d6-9ec1-8fb5da0e06a9" providerId="ADAL" clId="{8DE2D7F4-2F8E-ED4F-89AF-6EF114CB1695}" dt="2021-11-26T19:13:49.678" v="660" actId="478"/>
          <ac:cxnSpMkLst>
            <pc:docMk/>
            <pc:sldMk cId="2889630693" sldId="282"/>
            <ac:cxnSpMk id="11" creationId="{D54B07DB-0970-3346-BBF1-88A98C899226}"/>
          </ac:cxnSpMkLst>
        </pc:cxnChg>
      </pc:sldChg>
    </pc:docChg>
  </pc:docChgLst>
  <pc:docChgLst>
    <pc:chgData name="กิตติศักดิ์ สุคันธรัตน์" userId="S::kittisak.suk@stu.nida.ac.th::e79a3c82-6bd2-4f8d-8c86-28260bd526bb" providerId="AD" clId="Web-{71BD135D-B6F5-48E6-88F4-0B934861F54F}"/>
    <pc:docChg chg="modSld">
      <pc:chgData name="กิตติศักดิ์ สุคันธรัตน์" userId="S::kittisak.suk@stu.nida.ac.th::e79a3c82-6bd2-4f8d-8c86-28260bd526bb" providerId="AD" clId="Web-{71BD135D-B6F5-48E6-88F4-0B934861F54F}" dt="2021-11-26T19:20:33.098" v="6" actId="14100"/>
      <pc:docMkLst>
        <pc:docMk/>
      </pc:docMkLst>
      <pc:sldChg chg="modSp">
        <pc:chgData name="กิตติศักดิ์ สุคันธรัตน์" userId="S::kittisak.suk@stu.nida.ac.th::e79a3c82-6bd2-4f8d-8c86-28260bd526bb" providerId="AD" clId="Web-{71BD135D-B6F5-48E6-88F4-0B934861F54F}" dt="2021-11-26T19:20:33.098" v="6" actId="14100"/>
        <pc:sldMkLst>
          <pc:docMk/>
          <pc:sldMk cId="2366081240" sldId="280"/>
        </pc:sldMkLst>
        <pc:spChg chg="mod">
          <ac:chgData name="กิตติศักดิ์ สุคันธรัตน์" userId="S::kittisak.suk@stu.nida.ac.th::e79a3c82-6bd2-4f8d-8c86-28260bd526bb" providerId="AD" clId="Web-{71BD135D-B6F5-48E6-88F4-0B934861F54F}" dt="2021-11-26T19:19:47.862" v="0" actId="14100"/>
          <ac:spMkLst>
            <pc:docMk/>
            <pc:sldMk cId="2366081240" sldId="280"/>
            <ac:spMk id="23" creationId="{1640ACB4-522F-6B40-A7A0-CB06CB894E6B}"/>
          </ac:spMkLst>
        </pc:spChg>
        <pc:spChg chg="mod">
          <ac:chgData name="กิตติศักดิ์ สุคันธรัตน์" userId="S::kittisak.suk@stu.nida.ac.th::e79a3c82-6bd2-4f8d-8c86-28260bd526bb" providerId="AD" clId="Web-{71BD135D-B6F5-48E6-88F4-0B934861F54F}" dt="2021-11-26T19:20:33.098" v="6" actId="14100"/>
          <ac:spMkLst>
            <pc:docMk/>
            <pc:sldMk cId="2366081240" sldId="280"/>
            <ac:spMk id="25" creationId="{C5B78A7F-D8E8-6B49-97CC-F9754DE85C0A}"/>
          </ac:spMkLst>
        </pc:spChg>
        <pc:spChg chg="mod">
          <ac:chgData name="กิตติศักดิ์ สุคันธรัตน์" userId="S::kittisak.suk@stu.nida.ac.th::e79a3c82-6bd2-4f8d-8c86-28260bd526bb" providerId="AD" clId="Web-{71BD135D-B6F5-48E6-88F4-0B934861F54F}" dt="2021-11-26T19:20:26.879" v="5" actId="14100"/>
          <ac:spMkLst>
            <pc:docMk/>
            <pc:sldMk cId="2366081240" sldId="280"/>
            <ac:spMk id="28" creationId="{7085AB05-78AF-5045-8303-69D0409D05D0}"/>
          </ac:spMkLst>
        </pc:spChg>
        <pc:spChg chg="mod">
          <ac:chgData name="กิตติศักดิ์ สุคันธรัตน์" userId="S::kittisak.suk@stu.nida.ac.th::e79a3c82-6bd2-4f8d-8c86-28260bd526bb" providerId="AD" clId="Web-{71BD135D-B6F5-48E6-88F4-0B934861F54F}" dt="2021-11-26T19:19:51.066" v="1" actId="1076"/>
          <ac:spMkLst>
            <pc:docMk/>
            <pc:sldMk cId="2366081240" sldId="280"/>
            <ac:spMk id="36" creationId="{62D1BE9C-EFD6-874B-8653-D93760A3C99E}"/>
          </ac:spMkLst>
        </pc:spChg>
      </pc:sldChg>
    </pc:docChg>
  </pc:docChgLst>
  <pc:docChgLst>
    <pc:chgData name="อภิญญา เกตุหนู" userId="44492630-e9ee-4cf3-aef1-c8d073761d07" providerId="ADAL" clId="{41485B70-EDBD-41D4-B6F6-807DCC3912BA}"/>
    <pc:docChg chg="undo custSel addSld delSld modSld sldOrd">
      <pc:chgData name="อภิญญา เกตุหนู" userId="44492630-e9ee-4cf3-aef1-c8d073761d07" providerId="ADAL" clId="{41485B70-EDBD-41D4-B6F6-807DCC3912BA}" dt="2021-11-27T02:48:03.678" v="433" actId="1076"/>
      <pc:docMkLst>
        <pc:docMk/>
      </pc:docMkLst>
      <pc:sldChg chg="addSp delSp modSp del mod">
        <pc:chgData name="อภิญญา เกตุหนู" userId="44492630-e9ee-4cf3-aef1-c8d073761d07" providerId="ADAL" clId="{41485B70-EDBD-41D4-B6F6-807DCC3912BA}" dt="2021-11-26T14:34:21.216" v="74" actId="47"/>
        <pc:sldMkLst>
          <pc:docMk/>
          <pc:sldMk cId="1572769765" sldId="256"/>
        </pc:sldMkLst>
        <pc:spChg chg="add del mod">
          <ac:chgData name="อภิญญา เกตุหนู" userId="44492630-e9ee-4cf3-aef1-c8d073761d07" providerId="ADAL" clId="{41485B70-EDBD-41D4-B6F6-807DCC3912BA}" dt="2021-11-26T14:30:45.344" v="22" actId="478"/>
          <ac:spMkLst>
            <pc:docMk/>
            <pc:sldMk cId="1572769765" sldId="256"/>
            <ac:spMk id="8" creationId="{2719EB90-3F67-4104-AAC8-D827938B0396}"/>
          </ac:spMkLst>
        </pc:spChg>
        <pc:spChg chg="add mod">
          <ac:chgData name="อภิญญา เกตุหนู" userId="44492630-e9ee-4cf3-aef1-c8d073761d07" providerId="ADAL" clId="{41485B70-EDBD-41D4-B6F6-807DCC3912BA}" dt="2021-11-26T14:33:18.128" v="65" actId="1076"/>
          <ac:spMkLst>
            <pc:docMk/>
            <pc:sldMk cId="1572769765" sldId="256"/>
            <ac:spMk id="9" creationId="{BB943D27-C658-45DF-80D4-9C276404BC46}"/>
          </ac:spMkLst>
        </pc:spChg>
        <pc:spChg chg="del">
          <ac:chgData name="อภิญญา เกตุหนู" userId="44492630-e9ee-4cf3-aef1-c8d073761d07" providerId="ADAL" clId="{41485B70-EDBD-41D4-B6F6-807DCC3912BA}" dt="2021-11-26T14:28:45.409" v="7" actId="478"/>
          <ac:spMkLst>
            <pc:docMk/>
            <pc:sldMk cId="1572769765" sldId="256"/>
            <ac:spMk id="26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28:42.019" v="6" actId="478"/>
          <ac:spMkLst>
            <pc:docMk/>
            <pc:sldMk cId="1572769765" sldId="256"/>
            <ac:spMk id="29" creationId="{00000000-0000-0000-0000-000000000000}"/>
          </ac:spMkLst>
        </pc:spChg>
        <pc:picChg chg="add mod">
          <ac:chgData name="อภิญญา เกตุหนู" userId="44492630-e9ee-4cf3-aef1-c8d073761d07" providerId="ADAL" clId="{41485B70-EDBD-41D4-B6F6-807DCC3912BA}" dt="2021-11-26T14:28:48.433" v="10" actId="962"/>
          <ac:picMkLst>
            <pc:docMk/>
            <pc:sldMk cId="1572769765" sldId="256"/>
            <ac:picMk id="3" creationId="{C19E1E16-17FA-4E32-9EFB-33B26EAE9B95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4:29:54.239" v="13" actId="962"/>
          <ac:picMkLst>
            <pc:docMk/>
            <pc:sldMk cId="1572769765" sldId="256"/>
            <ac:picMk id="5" creationId="{07E7CB5D-1641-4520-8CD3-E0B7F5F77C55}"/>
          </ac:picMkLst>
        </pc:picChg>
        <pc:picChg chg="add del mod">
          <ac:chgData name="อภิญญา เกตุหนู" userId="44492630-e9ee-4cf3-aef1-c8d073761d07" providerId="ADAL" clId="{41485B70-EDBD-41D4-B6F6-807DCC3912BA}" dt="2021-11-26T14:34:16.129" v="73" actId="478"/>
          <ac:picMkLst>
            <pc:docMk/>
            <pc:sldMk cId="1572769765" sldId="256"/>
            <ac:picMk id="7" creationId="{D23D99E9-3803-4A71-8589-ED1E3925338F}"/>
          </ac:picMkLst>
        </pc:picChg>
      </pc:sldChg>
      <pc:sldChg chg="delSp modSp del mod">
        <pc:chgData name="อภิญญา เกตุหนู" userId="44492630-e9ee-4cf3-aef1-c8d073761d07" providerId="ADAL" clId="{41485B70-EDBD-41D4-B6F6-807DCC3912BA}" dt="2021-11-26T14:23:30.519" v="5" actId="47"/>
        <pc:sldMkLst>
          <pc:docMk/>
          <pc:sldMk cId="2181753053" sldId="273"/>
        </pc:sldMkLst>
        <pc:picChg chg="del mod">
          <ac:chgData name="อภิญญา เกตุหนู" userId="44492630-e9ee-4cf3-aef1-c8d073761d07" providerId="ADAL" clId="{41485B70-EDBD-41D4-B6F6-807DCC3912BA}" dt="2021-11-26T14:23:26.964" v="4" actId="478"/>
          <ac:picMkLst>
            <pc:docMk/>
            <pc:sldMk cId="2181753053" sldId="273"/>
            <ac:picMk id="3" creationId="{05C62488-BBF6-4878-ABBF-911E207FFD72}"/>
          </ac:picMkLst>
        </pc:picChg>
      </pc:sldChg>
      <pc:sldChg chg="addSp delSp modSp mod setBg">
        <pc:chgData name="อภิญญา เกตุหนู" userId="44492630-e9ee-4cf3-aef1-c8d073761d07" providerId="ADAL" clId="{41485B70-EDBD-41D4-B6F6-807DCC3912BA}" dt="2021-11-26T14:35:30.321" v="83" actId="478"/>
        <pc:sldMkLst>
          <pc:docMk/>
          <pc:sldMk cId="571499802" sldId="274"/>
        </pc:sldMkLst>
        <pc:spChg chg="del">
          <ac:chgData name="อภิญญา เกตุหนู" userId="44492630-e9ee-4cf3-aef1-c8d073761d07" providerId="ADAL" clId="{41485B70-EDBD-41D4-B6F6-807DCC3912BA}" dt="2021-11-26T14:35:30.321" v="83" actId="478"/>
          <ac:spMkLst>
            <pc:docMk/>
            <pc:sldMk cId="571499802" sldId="274"/>
            <ac:spMk id="2" creationId="{04D2F548-6210-4992-ACA3-2F9573C418BD}"/>
          </ac:spMkLst>
        </pc:spChg>
        <pc:spChg chg="del">
          <ac:chgData name="อภิญญา เกตุหนู" userId="44492630-e9ee-4cf3-aef1-c8d073761d07" providerId="ADAL" clId="{41485B70-EDBD-41D4-B6F6-807DCC3912BA}" dt="2021-11-26T14:35:28.523" v="82" actId="478"/>
          <ac:spMkLst>
            <pc:docMk/>
            <pc:sldMk cId="571499802" sldId="274"/>
            <ac:spMk id="3" creationId="{77A21800-08D1-41F3-A577-3058120B9C56}"/>
          </ac:spMkLst>
        </pc:spChg>
        <pc:picChg chg="add del mod">
          <ac:chgData name="อภิญญา เกตุหนู" userId="44492630-e9ee-4cf3-aef1-c8d073761d07" providerId="ADAL" clId="{41485B70-EDBD-41D4-B6F6-807DCC3912BA}" dt="2021-11-26T14:34:50.535" v="78" actId="478"/>
          <ac:picMkLst>
            <pc:docMk/>
            <pc:sldMk cId="571499802" sldId="274"/>
            <ac:picMk id="4" creationId="{CF57E972-C435-467D-A9A2-F9699F0B9360}"/>
          </ac:picMkLst>
        </pc:picChg>
      </pc:sldChg>
      <pc:sldChg chg="addSp delSp modSp new mod setBg">
        <pc:chgData name="อภิญญา เกตุหนู" userId="44492630-e9ee-4cf3-aef1-c8d073761d07" providerId="ADAL" clId="{41485B70-EDBD-41D4-B6F6-807DCC3912BA}" dt="2021-11-26T14:34:11.420" v="72"/>
        <pc:sldMkLst>
          <pc:docMk/>
          <pc:sldMk cId="2518029817" sldId="275"/>
        </pc:sldMkLst>
        <pc:spChg chg="del">
          <ac:chgData name="อภิญญา เกตุหนู" userId="44492630-e9ee-4cf3-aef1-c8d073761d07" providerId="ADAL" clId="{41485B70-EDBD-41D4-B6F6-807DCC3912BA}" dt="2021-11-26T14:34:07.079" v="71" actId="478"/>
          <ac:spMkLst>
            <pc:docMk/>
            <pc:sldMk cId="2518029817" sldId="275"/>
            <ac:spMk id="2" creationId="{9CEE94C9-8469-45B6-9C7D-BE8B8F647806}"/>
          </ac:spMkLst>
        </pc:spChg>
        <pc:spChg chg="del">
          <ac:chgData name="อภิญญา เกตุหนู" userId="44492630-e9ee-4cf3-aef1-c8d073761d07" providerId="ADAL" clId="{41485B70-EDBD-41D4-B6F6-807DCC3912BA}" dt="2021-11-26T14:34:06.322" v="70" actId="478"/>
          <ac:spMkLst>
            <pc:docMk/>
            <pc:sldMk cId="2518029817" sldId="275"/>
            <ac:spMk id="3" creationId="{9EB9A44E-BED7-452D-8445-63423EF73A8F}"/>
          </ac:spMkLst>
        </pc:spChg>
        <pc:spChg chg="add mod">
          <ac:chgData name="อภิญญา เกตุหนู" userId="44492630-e9ee-4cf3-aef1-c8d073761d07" providerId="ADAL" clId="{41485B70-EDBD-41D4-B6F6-807DCC3912BA}" dt="2021-11-26T14:34:11.420" v="72"/>
          <ac:spMkLst>
            <pc:docMk/>
            <pc:sldMk cId="2518029817" sldId="275"/>
            <ac:spMk id="4" creationId="{907E9300-A95D-4A59-B689-C7F5C3616905}"/>
          </ac:spMkLst>
        </pc:spChg>
      </pc:sldChg>
      <pc:sldChg chg="addSp delSp modSp add mod setBg">
        <pc:chgData name="อภิญญา เกตุหนู" userId="44492630-e9ee-4cf3-aef1-c8d073761d07" providerId="ADAL" clId="{41485B70-EDBD-41D4-B6F6-807DCC3912BA}" dt="2021-11-27T02:44:54.845" v="420" actId="1038"/>
        <pc:sldMkLst>
          <pc:docMk/>
          <pc:sldMk cId="1475648153" sldId="276"/>
        </pc:sldMkLst>
        <pc:spChg chg="del mod">
          <ac:chgData name="อภิญญา เกตุหนู" userId="44492630-e9ee-4cf3-aef1-c8d073761d07" providerId="ADAL" clId="{41485B70-EDBD-41D4-B6F6-807DCC3912BA}" dt="2021-11-26T14:41:36.274" v="155" actId="478"/>
          <ac:spMkLst>
            <pc:docMk/>
            <pc:sldMk cId="1475648153" sldId="276"/>
            <ac:spMk id="8" creationId="{00000000-0000-0000-0000-000000000000}"/>
          </ac:spMkLst>
        </pc:spChg>
        <pc:spChg chg="mod">
          <ac:chgData name="อภิญญา เกตุหนู" userId="44492630-e9ee-4cf3-aef1-c8d073761d07" providerId="ADAL" clId="{41485B70-EDBD-41D4-B6F6-807DCC3912BA}" dt="2021-11-27T02:44:54.845" v="420" actId="1038"/>
          <ac:spMkLst>
            <pc:docMk/>
            <pc:sldMk cId="1475648153" sldId="276"/>
            <ac:spMk id="8" creationId="{230AF3C9-7574-474D-95EF-9AE1537EF02C}"/>
          </ac:spMkLst>
        </pc:spChg>
        <pc:spChg chg="del mod">
          <ac:chgData name="อภิญญา เกตุหนู" userId="44492630-e9ee-4cf3-aef1-c8d073761d07" providerId="ADAL" clId="{41485B70-EDBD-41D4-B6F6-807DCC3912BA}" dt="2021-11-26T14:40:17.602" v="141" actId="478"/>
          <ac:spMkLst>
            <pc:docMk/>
            <pc:sldMk cId="1475648153" sldId="276"/>
            <ac:spMk id="9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14.097" v="86" actId="478"/>
          <ac:spMkLst>
            <pc:docMk/>
            <pc:sldMk cId="1475648153" sldId="276"/>
            <ac:spMk id="12" creationId="{00000000-0000-0000-0000-000000000000}"/>
          </ac:spMkLst>
        </pc:spChg>
        <pc:spChg chg="add del mod">
          <ac:chgData name="อภิญญา เกตุหนู" userId="44492630-e9ee-4cf3-aef1-c8d073761d07" providerId="ADAL" clId="{41485B70-EDBD-41D4-B6F6-807DCC3912BA}" dt="2021-11-27T02:38:22.898" v="404" actId="478"/>
          <ac:spMkLst>
            <pc:docMk/>
            <pc:sldMk cId="1475648153" sldId="276"/>
            <ac:spMk id="25" creationId="{E77098D1-CB79-47B6-8148-BBFA47CC03B9}"/>
          </ac:spMkLst>
        </pc:spChg>
        <pc:spChg chg="del">
          <ac:chgData name="อภิญญา เกตุหนู" userId="44492630-e9ee-4cf3-aef1-c8d073761d07" providerId="ADAL" clId="{41485B70-EDBD-41D4-B6F6-807DCC3912BA}" dt="2021-11-26T14:37:26.164" v="93" actId="478"/>
          <ac:spMkLst>
            <pc:docMk/>
            <pc:sldMk cId="1475648153" sldId="276"/>
            <ac:spMk id="39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26.918" v="94" actId="478"/>
          <ac:spMkLst>
            <pc:docMk/>
            <pc:sldMk cId="1475648153" sldId="276"/>
            <ac:spMk id="40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25.320" v="92" actId="478"/>
          <ac:spMkLst>
            <pc:docMk/>
            <pc:sldMk cId="1475648153" sldId="276"/>
            <ac:spMk id="41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24.161" v="91" actId="478"/>
          <ac:spMkLst>
            <pc:docMk/>
            <pc:sldMk cId="1475648153" sldId="276"/>
            <ac:spMk id="42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16.066" v="88" actId="478"/>
          <ac:spMkLst>
            <pc:docMk/>
            <pc:sldMk cId="1475648153" sldId="276"/>
            <ac:spMk id="43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4:37:15.152" v="87" actId="478"/>
          <ac:spMkLst>
            <pc:docMk/>
            <pc:sldMk cId="1475648153" sldId="276"/>
            <ac:spMk id="46" creationId="{00000000-0000-0000-0000-000000000000}"/>
          </ac:spMkLst>
        </pc:spChg>
        <pc:spChg chg="del mod">
          <ac:chgData name="อภิญญา เกตุหนู" userId="44492630-e9ee-4cf3-aef1-c8d073761d07" providerId="ADAL" clId="{41485B70-EDBD-41D4-B6F6-807DCC3912BA}" dt="2021-11-26T14:41:40.018" v="156" actId="478"/>
          <ac:spMkLst>
            <pc:docMk/>
            <pc:sldMk cId="1475648153" sldId="276"/>
            <ac:spMk id="51" creationId="{00000000-0000-0000-0000-000000000000}"/>
          </ac:spMkLst>
        </pc:spChg>
        <pc:graphicFrameChg chg="del">
          <ac:chgData name="อภิญญา เกตุหนู" userId="44492630-e9ee-4cf3-aef1-c8d073761d07" providerId="ADAL" clId="{41485B70-EDBD-41D4-B6F6-807DCC3912BA}" dt="2021-11-26T14:37:31.114" v="95" actId="478"/>
          <ac:graphicFrameMkLst>
            <pc:docMk/>
            <pc:sldMk cId="1475648153" sldId="276"/>
            <ac:graphicFrameMk id="52" creationId="{00000000-0000-0000-0000-000000000000}"/>
          </ac:graphicFrameMkLst>
        </pc:graphicFrameChg>
        <pc:picChg chg="add mod">
          <ac:chgData name="อภิญญา เกตุหนู" userId="44492630-e9ee-4cf3-aef1-c8d073761d07" providerId="ADAL" clId="{41485B70-EDBD-41D4-B6F6-807DCC3912BA}" dt="2021-11-26T14:57:28.560" v="230" actId="1076"/>
          <ac:picMkLst>
            <pc:docMk/>
            <pc:sldMk cId="1475648153" sldId="276"/>
            <ac:picMk id="5" creationId="{486F4F2E-C90B-42BF-8EE0-B2C753164641}"/>
          </ac:picMkLst>
        </pc:picChg>
        <pc:picChg chg="add del mod">
          <ac:chgData name="อภิญญา เกตุหนู" userId="44492630-e9ee-4cf3-aef1-c8d073761d07" providerId="ADAL" clId="{41485B70-EDBD-41D4-B6F6-807DCC3912BA}" dt="2021-11-26T14:39:17.113" v="130" actId="478"/>
          <ac:picMkLst>
            <pc:docMk/>
            <pc:sldMk cId="1475648153" sldId="276"/>
            <ac:picMk id="11" creationId="{50026CE3-B361-46A8-8A70-93A218E1763B}"/>
          </ac:picMkLst>
        </pc:picChg>
        <pc:picChg chg="add del mod">
          <ac:chgData name="อภิญญา เกตุหนู" userId="44492630-e9ee-4cf3-aef1-c8d073761d07" providerId="ADAL" clId="{41485B70-EDBD-41D4-B6F6-807DCC3912BA}" dt="2021-11-26T14:39:52.003" v="137" actId="478"/>
          <ac:picMkLst>
            <pc:docMk/>
            <pc:sldMk cId="1475648153" sldId="276"/>
            <ac:picMk id="14" creationId="{B3B7F695-AFAC-43C7-BEA8-6D71FACD631A}"/>
          </ac:picMkLst>
        </pc:picChg>
        <pc:picChg chg="add mod modCrop">
          <ac:chgData name="อภิญญา เกตุหนู" userId="44492630-e9ee-4cf3-aef1-c8d073761d07" providerId="ADAL" clId="{41485B70-EDBD-41D4-B6F6-807DCC3912BA}" dt="2021-11-27T02:44:31.239" v="414" actId="14100"/>
          <ac:picMkLst>
            <pc:docMk/>
            <pc:sldMk cId="1475648153" sldId="276"/>
            <ac:picMk id="16" creationId="{59A8541B-4698-4041-A954-1CD78FFF8852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4:57:57.028" v="235" actId="14100"/>
          <ac:picMkLst>
            <pc:docMk/>
            <pc:sldMk cId="1475648153" sldId="276"/>
            <ac:picMk id="18" creationId="{80848671-52C2-4206-BD57-E727054A739B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4:59:12.017" v="257" actId="1076"/>
          <ac:picMkLst>
            <pc:docMk/>
            <pc:sldMk cId="1475648153" sldId="276"/>
            <ac:picMk id="20" creationId="{ED5C8DDA-0C9C-4030-88EA-604CB66E3266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4:59:13.744" v="260" actId="1076"/>
          <ac:picMkLst>
            <pc:docMk/>
            <pc:sldMk cId="1475648153" sldId="276"/>
            <ac:picMk id="22" creationId="{C23A1C2C-78EA-4CED-BA2F-EF362C9D37B5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4:59:14.798" v="262" actId="1076"/>
          <ac:picMkLst>
            <pc:docMk/>
            <pc:sldMk cId="1475648153" sldId="276"/>
            <ac:picMk id="24" creationId="{2743BCEE-72F7-4339-AF9A-3E830F2624B1}"/>
          </ac:picMkLst>
        </pc:picChg>
      </pc:sldChg>
      <pc:sldChg chg="new del">
        <pc:chgData name="อภิญญา เกตุหนู" userId="44492630-e9ee-4cf3-aef1-c8d073761d07" providerId="ADAL" clId="{41485B70-EDBD-41D4-B6F6-807DCC3912BA}" dt="2021-11-26T14:35:53.611" v="84" actId="47"/>
        <pc:sldMkLst>
          <pc:docMk/>
          <pc:sldMk cId="2841991966" sldId="276"/>
        </pc:sldMkLst>
      </pc:sldChg>
      <pc:sldChg chg="add del">
        <pc:chgData name="อภิญญา เกตุหนู" userId="44492630-e9ee-4cf3-aef1-c8d073761d07" providerId="ADAL" clId="{41485B70-EDBD-41D4-B6F6-807DCC3912BA}" dt="2021-11-26T14:40:06.406" v="139" actId="47"/>
        <pc:sldMkLst>
          <pc:docMk/>
          <pc:sldMk cId="1118820781" sldId="277"/>
        </pc:sldMkLst>
      </pc:sldChg>
      <pc:sldChg chg="modSp mod">
        <pc:chgData name="อภิญญา เกตุหนู" userId="44492630-e9ee-4cf3-aef1-c8d073761d07" providerId="ADAL" clId="{41485B70-EDBD-41D4-B6F6-807DCC3912BA}" dt="2021-11-27T02:45:31.246" v="422" actId="1076"/>
        <pc:sldMkLst>
          <pc:docMk/>
          <pc:sldMk cId="2010925332" sldId="277"/>
        </pc:sldMkLst>
        <pc:spChg chg="mod">
          <ac:chgData name="อภิญญา เกตุหนู" userId="44492630-e9ee-4cf3-aef1-c8d073761d07" providerId="ADAL" clId="{41485B70-EDBD-41D4-B6F6-807DCC3912BA}" dt="2021-11-27T02:45:31.246" v="422" actId="1076"/>
          <ac:spMkLst>
            <pc:docMk/>
            <pc:sldMk cId="2010925332" sldId="277"/>
            <ac:spMk id="11" creationId="{95069115-0686-8C49-8F14-6E66F0416C87}"/>
          </ac:spMkLst>
        </pc:spChg>
      </pc:sldChg>
      <pc:sldChg chg="add setBg">
        <pc:chgData name="อภิญญา เกตุหนู" userId="44492630-e9ee-4cf3-aef1-c8d073761d07" providerId="ADAL" clId="{41485B70-EDBD-41D4-B6F6-807DCC3912BA}" dt="2021-11-26T14:53:28.517" v="173"/>
        <pc:sldMkLst>
          <pc:docMk/>
          <pc:sldMk cId="603710890" sldId="278"/>
        </pc:sldMkLst>
      </pc:sldChg>
      <pc:sldChg chg="addSp delSp modSp add mod ord">
        <pc:chgData name="อภิญญา เกตุหนู" userId="44492630-e9ee-4cf3-aef1-c8d073761d07" providerId="ADAL" clId="{41485B70-EDBD-41D4-B6F6-807DCC3912BA}" dt="2021-11-27T02:48:03.678" v="433" actId="1076"/>
        <pc:sldMkLst>
          <pc:docMk/>
          <pc:sldMk cId="1002925959" sldId="279"/>
        </pc:sldMkLst>
        <pc:spChg chg="add del">
          <ac:chgData name="อภิญญา เกตุหนู" userId="44492630-e9ee-4cf3-aef1-c8d073761d07" providerId="ADAL" clId="{41485B70-EDBD-41D4-B6F6-807DCC3912BA}" dt="2021-11-26T15:03:06.026" v="275" actId="478"/>
          <ac:spMkLst>
            <pc:docMk/>
            <pc:sldMk cId="1002925959" sldId="279"/>
            <ac:spMk id="8" creationId="{00000000-0000-0000-0000-000000000000}"/>
          </ac:spMkLst>
        </pc:spChg>
        <pc:spChg chg="mod">
          <ac:chgData name="อภิญญา เกตุหนู" userId="44492630-e9ee-4cf3-aef1-c8d073761d07" providerId="ADAL" clId="{41485B70-EDBD-41D4-B6F6-807DCC3912BA}" dt="2021-11-27T02:43:54.399" v="411" actId="255"/>
          <ac:spMkLst>
            <pc:docMk/>
            <pc:sldMk cId="1002925959" sldId="279"/>
            <ac:spMk id="8" creationId="{147A6A8C-5304-E34D-89C7-EDADD973F7FC}"/>
          </ac:spMkLst>
        </pc:spChg>
        <pc:spChg chg="del">
          <ac:chgData name="อภิญญา เกตุหนู" userId="44492630-e9ee-4cf3-aef1-c8d073761d07" providerId="ADAL" clId="{41485B70-EDBD-41D4-B6F6-807DCC3912BA}" dt="2021-11-26T15:03:55.970" v="283" actId="478"/>
          <ac:spMkLst>
            <pc:docMk/>
            <pc:sldMk cId="1002925959" sldId="279"/>
            <ac:spMk id="9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6.810" v="270" actId="478"/>
          <ac:spMkLst>
            <pc:docMk/>
            <pc:sldMk cId="1002925959" sldId="279"/>
            <ac:spMk id="12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4.087" v="268" actId="478"/>
          <ac:spMkLst>
            <pc:docMk/>
            <pc:sldMk cId="1002925959" sldId="279"/>
            <ac:spMk id="39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4.944" v="269" actId="478"/>
          <ac:spMkLst>
            <pc:docMk/>
            <pc:sldMk cId="1002925959" sldId="279"/>
            <ac:spMk id="40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3.509" v="267" actId="478"/>
          <ac:spMkLst>
            <pc:docMk/>
            <pc:sldMk cId="1002925959" sldId="279"/>
            <ac:spMk id="41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2.246" v="265" actId="478"/>
          <ac:spMkLst>
            <pc:docMk/>
            <pc:sldMk cId="1002925959" sldId="279"/>
            <ac:spMk id="42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2.956" v="266" actId="478"/>
          <ac:spMkLst>
            <pc:docMk/>
            <pc:sldMk cId="1002925959" sldId="279"/>
            <ac:spMk id="43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11.492" v="264" actId="478"/>
          <ac:spMkLst>
            <pc:docMk/>
            <pc:sldMk cId="1002925959" sldId="279"/>
            <ac:spMk id="46" creationId="{00000000-0000-0000-0000-000000000000}"/>
          </ac:spMkLst>
        </pc:spChg>
        <pc:spChg chg="del">
          <ac:chgData name="อภิญญา เกตุหนู" userId="44492630-e9ee-4cf3-aef1-c8d073761d07" providerId="ADAL" clId="{41485B70-EDBD-41D4-B6F6-807DCC3912BA}" dt="2021-11-26T15:00:32.657" v="274" actId="478"/>
          <ac:spMkLst>
            <pc:docMk/>
            <pc:sldMk cId="1002925959" sldId="279"/>
            <ac:spMk id="51" creationId="{00000000-0000-0000-0000-000000000000}"/>
          </ac:spMkLst>
        </pc:spChg>
        <pc:graphicFrameChg chg="del">
          <ac:chgData name="อภิญญา เกตุหนู" userId="44492630-e9ee-4cf3-aef1-c8d073761d07" providerId="ADAL" clId="{41485B70-EDBD-41D4-B6F6-807DCC3912BA}" dt="2021-11-26T15:00:30.214" v="273" actId="478"/>
          <ac:graphicFrameMkLst>
            <pc:docMk/>
            <pc:sldMk cId="1002925959" sldId="279"/>
            <ac:graphicFrameMk id="52" creationId="{00000000-0000-0000-0000-000000000000}"/>
          </ac:graphicFrameMkLst>
        </pc:graphicFrameChg>
        <pc:picChg chg="add mod modCrop">
          <ac:chgData name="อภิญญา เกตุหนู" userId="44492630-e9ee-4cf3-aef1-c8d073761d07" providerId="ADAL" clId="{41485B70-EDBD-41D4-B6F6-807DCC3912BA}" dt="2021-11-27T02:48:03.678" v="433" actId="1076"/>
          <ac:picMkLst>
            <pc:docMk/>
            <pc:sldMk cId="1002925959" sldId="279"/>
            <ac:picMk id="5" creationId="{3D9B7A79-248F-4C73-A824-F9CCED33395E}"/>
          </ac:picMkLst>
        </pc:picChg>
        <pc:picChg chg="add del mod">
          <ac:chgData name="อภิญญา เกตุหนู" userId="44492630-e9ee-4cf3-aef1-c8d073761d07" providerId="ADAL" clId="{41485B70-EDBD-41D4-B6F6-807DCC3912BA}" dt="2021-11-26T15:12:04.789" v="363" actId="478"/>
          <ac:picMkLst>
            <pc:docMk/>
            <pc:sldMk cId="1002925959" sldId="279"/>
            <ac:picMk id="11" creationId="{03CBE76B-82E0-42B0-AFAC-8659A6FA3C89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5:14:14.847" v="390" actId="1076"/>
          <ac:picMkLst>
            <pc:docMk/>
            <pc:sldMk cId="1002925959" sldId="279"/>
            <ac:picMk id="14" creationId="{2F8111D8-BFD6-4B21-8F47-0C4403508020}"/>
          </ac:picMkLst>
        </pc:picChg>
        <pc:picChg chg="add mod">
          <ac:chgData name="อภิญญา เกตุหนู" userId="44492630-e9ee-4cf3-aef1-c8d073761d07" providerId="ADAL" clId="{41485B70-EDBD-41D4-B6F6-807DCC3912BA}" dt="2021-11-27T02:43:33.113" v="410" actId="1076"/>
          <ac:picMkLst>
            <pc:docMk/>
            <pc:sldMk cId="1002925959" sldId="279"/>
            <ac:picMk id="16" creationId="{60861C96-8B68-4A47-A354-270F851E6AE0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5:14:17.022" v="391" actId="1076"/>
          <ac:picMkLst>
            <pc:docMk/>
            <pc:sldMk cId="1002925959" sldId="279"/>
            <ac:picMk id="18" creationId="{CEE70D0F-AA3C-4BBD-899B-E8EBE2C6B5C9}"/>
          </ac:picMkLst>
        </pc:picChg>
        <pc:picChg chg="add del mod">
          <ac:chgData name="อภิญญา เกตุหนู" userId="44492630-e9ee-4cf3-aef1-c8d073761d07" providerId="ADAL" clId="{41485B70-EDBD-41D4-B6F6-807DCC3912BA}" dt="2021-11-26T15:06:17.001" v="329" actId="478"/>
          <ac:picMkLst>
            <pc:docMk/>
            <pc:sldMk cId="1002925959" sldId="279"/>
            <ac:picMk id="20" creationId="{EC46603A-2F86-4D0B-8138-4DCF8AA03E2A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5:26:55.492" v="393" actId="14100"/>
          <ac:picMkLst>
            <pc:docMk/>
            <pc:sldMk cId="1002925959" sldId="279"/>
            <ac:picMk id="22" creationId="{975E052A-4408-40E8-8129-FF3741682D5F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5:12:59.082" v="374" actId="14100"/>
          <ac:picMkLst>
            <pc:docMk/>
            <pc:sldMk cId="1002925959" sldId="279"/>
            <ac:picMk id="24" creationId="{58F4C312-5C8D-4AA5-8C80-75319AF00D5E}"/>
          </ac:picMkLst>
        </pc:picChg>
        <pc:picChg chg="add mod">
          <ac:chgData name="อภิญญา เกตุหนู" userId="44492630-e9ee-4cf3-aef1-c8d073761d07" providerId="ADAL" clId="{41485B70-EDBD-41D4-B6F6-807DCC3912BA}" dt="2021-11-26T15:14:19.796" v="392" actId="14100"/>
          <ac:picMkLst>
            <pc:docMk/>
            <pc:sldMk cId="1002925959" sldId="279"/>
            <ac:picMk id="1026" creationId="{5F3C6248-DEB4-453B-A901-ED128E8C4532}"/>
          </ac:picMkLst>
        </pc:picChg>
      </pc:sldChg>
      <pc:sldChg chg="modSp mod">
        <pc:chgData name="อภิญญา เกตุหนู" userId="44492630-e9ee-4cf3-aef1-c8d073761d07" providerId="ADAL" clId="{41485B70-EDBD-41D4-B6F6-807DCC3912BA}" dt="2021-11-27T02:45:46.621" v="424" actId="1076"/>
        <pc:sldMkLst>
          <pc:docMk/>
          <pc:sldMk cId="2366081240" sldId="280"/>
        </pc:sldMkLst>
        <pc:spChg chg="mod">
          <ac:chgData name="อภิญญา เกตุหนู" userId="44492630-e9ee-4cf3-aef1-c8d073761d07" providerId="ADAL" clId="{41485B70-EDBD-41D4-B6F6-807DCC3912BA}" dt="2021-11-27T02:45:46.621" v="424" actId="1076"/>
          <ac:spMkLst>
            <pc:docMk/>
            <pc:sldMk cId="2366081240" sldId="280"/>
            <ac:spMk id="5" creationId="{52896760-CDE1-6C45-A078-3AC85581B435}"/>
          </ac:spMkLst>
        </pc:spChg>
        <pc:spChg chg="mod">
          <ac:chgData name="อภิญญา เกตุหนู" userId="44492630-e9ee-4cf3-aef1-c8d073761d07" providerId="ADAL" clId="{41485B70-EDBD-41D4-B6F6-807DCC3912BA}" dt="2021-11-27T01:37:50.801" v="402" actId="14100"/>
          <ac:spMkLst>
            <pc:docMk/>
            <pc:sldMk cId="2366081240" sldId="280"/>
            <ac:spMk id="25" creationId="{C5B78A7F-D8E8-6B49-97CC-F9754DE85C0A}"/>
          </ac:spMkLst>
        </pc:spChg>
        <pc:spChg chg="mod">
          <ac:chgData name="อภิญญา เกตุหนู" userId="44492630-e9ee-4cf3-aef1-c8d073761d07" providerId="ADAL" clId="{41485B70-EDBD-41D4-B6F6-807DCC3912BA}" dt="2021-11-27T01:37:43.750" v="400" actId="14100"/>
          <ac:spMkLst>
            <pc:docMk/>
            <pc:sldMk cId="2366081240" sldId="280"/>
            <ac:spMk id="28" creationId="{7085AB05-78AF-5045-8303-69D0409D05D0}"/>
          </ac:spMkLst>
        </pc:spChg>
      </pc:sldChg>
      <pc:sldChg chg="modSp mod">
        <pc:chgData name="อภิญญา เกตุหนู" userId="44492630-e9ee-4cf3-aef1-c8d073761d07" providerId="ADAL" clId="{41485B70-EDBD-41D4-B6F6-807DCC3912BA}" dt="2021-11-27T02:44:16.998" v="413" actId="255"/>
        <pc:sldMkLst>
          <pc:docMk/>
          <pc:sldMk cId="135451784" sldId="281"/>
        </pc:sldMkLst>
        <pc:spChg chg="mod">
          <ac:chgData name="อภิญญา เกตุหนู" userId="44492630-e9ee-4cf3-aef1-c8d073761d07" providerId="ADAL" clId="{41485B70-EDBD-41D4-B6F6-807DCC3912BA}" dt="2021-11-27T02:44:16.998" v="413" actId="255"/>
          <ac:spMkLst>
            <pc:docMk/>
            <pc:sldMk cId="135451784" sldId="281"/>
            <ac:spMk id="10" creationId="{F4330CF8-22AD-3D45-B447-84F668B654DB}"/>
          </ac:spMkLst>
        </pc:spChg>
      </pc:sldChg>
      <pc:sldChg chg="modSp mod">
        <pc:chgData name="อภิญญา เกตุหนู" userId="44492630-e9ee-4cf3-aef1-c8d073761d07" providerId="ADAL" clId="{41485B70-EDBD-41D4-B6F6-807DCC3912BA}" dt="2021-11-27T02:46:34.899" v="432" actId="1076"/>
        <pc:sldMkLst>
          <pc:docMk/>
          <pc:sldMk cId="2889630693" sldId="282"/>
        </pc:sldMkLst>
        <pc:spChg chg="mod">
          <ac:chgData name="อภิญญา เกตุหนู" userId="44492630-e9ee-4cf3-aef1-c8d073761d07" providerId="ADAL" clId="{41485B70-EDBD-41D4-B6F6-807DCC3912BA}" dt="2021-11-27T02:46:12.314" v="428" actId="1076"/>
          <ac:spMkLst>
            <pc:docMk/>
            <pc:sldMk cId="2889630693" sldId="282"/>
            <ac:spMk id="7" creationId="{00000000-0000-0000-0000-000000000000}"/>
          </ac:spMkLst>
        </pc:spChg>
        <pc:spChg chg="mod">
          <ac:chgData name="อภิญญา เกตุหนู" userId="44492630-e9ee-4cf3-aef1-c8d073761d07" providerId="ADAL" clId="{41485B70-EDBD-41D4-B6F6-807DCC3912BA}" dt="2021-11-27T02:46:34.899" v="432" actId="1076"/>
          <ac:spMkLst>
            <pc:docMk/>
            <pc:sldMk cId="2889630693" sldId="282"/>
            <ac:spMk id="10" creationId="{7488E227-6B1C-D841-AB77-B9B3ACF3475A}"/>
          </ac:spMkLst>
        </pc:spChg>
      </pc:sldChg>
    </pc:docChg>
  </pc:docChgLst>
  <pc:docChgLst>
    <pc:chgData name="พรทิพย์ แก้วแหวน" userId="S::porntip.kaew@stu.nida.ac.th::d4895416-b41e-4b36-bfea-9bc2a43a083a" providerId="AD" clId="Web-{F8B57694-49B3-4C66-AEAA-C76D1386786C}"/>
    <pc:docChg chg="modSld">
      <pc:chgData name="พรทิพย์ แก้วแหวน" userId="S::porntip.kaew@stu.nida.ac.th::d4895416-b41e-4b36-bfea-9bc2a43a083a" providerId="AD" clId="Web-{F8B57694-49B3-4C66-AEAA-C76D1386786C}" dt="2021-11-26T21:57:15.734" v="1" actId="20577"/>
      <pc:docMkLst>
        <pc:docMk/>
      </pc:docMkLst>
      <pc:sldChg chg="modSp">
        <pc:chgData name="พรทิพย์ แก้วแหวน" userId="S::porntip.kaew@stu.nida.ac.th::d4895416-b41e-4b36-bfea-9bc2a43a083a" providerId="AD" clId="Web-{F8B57694-49B3-4C66-AEAA-C76D1386786C}" dt="2021-11-26T21:57:15.734" v="1" actId="20577"/>
        <pc:sldMkLst>
          <pc:docMk/>
          <pc:sldMk cId="2889630693" sldId="282"/>
        </pc:sldMkLst>
        <pc:spChg chg="mod">
          <ac:chgData name="พรทิพย์ แก้วแหวน" userId="S::porntip.kaew@stu.nida.ac.th::d4895416-b41e-4b36-bfea-9bc2a43a083a" providerId="AD" clId="Web-{F8B57694-49B3-4C66-AEAA-C76D1386786C}" dt="2021-11-26T21:57:15.734" v="1" actId="20577"/>
          <ac:spMkLst>
            <pc:docMk/>
            <pc:sldMk cId="2889630693" sldId="282"/>
            <ac:spMk id="21" creationId="{CD298E61-E2E6-BA41-BAAE-81F25725EE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29C4F-E97D-5A4C-B8AE-66E2627DB8FF}" type="datetimeFigureOut">
              <a:rPr lang="en-TH" smtClean="0"/>
              <a:t>11/26/2021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B4D7-5742-EC49-8855-A1BDC24D5CCA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2421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โลกทุกวันนี้หมุนไปอย่างรวดเร็วมาก สื่อโซ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เชียล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เข้ามามีบทบาทกับผู้คนในยุคนี้ ไม่ว่าใครจะไปเจออะไรมาก็จะบอกเล่าผ่านสื่อโซ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เชี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ยลมีเดีย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รวมถึงถ้าบุคคลนั้นใช้สินค้าหรือบริการจากแบรนด์ไหน ก็อาจจะพูดถึงแบรนด์นั้นผ่านโซ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เชี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ยลมีเดีย </a:t>
            </a:r>
          </a:p>
          <a:p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ลูกค้าในทุกวันนี้ไม่ได้อยู่แค่ในโลกออฟไลน์อีกต่อไปแล้ว ดังนั้นข้อมูลทางโซ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เชีย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ลม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ี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ความสำคัญมากในการวางแผนการตลาด </a:t>
            </a:r>
          </a:p>
          <a:p>
            <a:endParaRPr lang="th-TH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ช่วยให้แบรนด์ตามความคิด ความรู้สึก และความต้องการของลูกค้าได้ทัน รวมถึงตอบสนองความต้องการของลูกค้าได้ทันท่วงที ทำให้ไม่เสียโอกาสทางธุรกิจไปเลยก็ว่าได้ เสียงจากโซ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เชีย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ลม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ี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ทั้งความรวดเร็ว และตรงตามความรู้สึก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จริงๆ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ของลูกค้า</a:t>
            </a:r>
          </a:p>
          <a:p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ถ้าเราอยากตามข้อมูลและสถานการณ์ได้ทัน โดยไม่พลาดอินไซ</a:t>
            </a:r>
            <a:r>
              <a:rPr lang="th-TH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ท์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ที่น่าสนใจ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Listening </a:t>
            </a:r>
            <a:r>
              <a:rPr lang="th-T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คือคำตอบ ที่จะพาแบรนด์ขับเคลื่อนธุรกิจต่อไปในทางที่ถูกต้อง</a:t>
            </a:r>
          </a:p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B4D7-5742-EC49-8855-A1BDC24D5CCA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7074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B4D7-5742-EC49-8855-A1BDC24D5CCA}" type="slidenum">
              <a:rPr lang="en-TH" smtClean="0"/>
              <a:t>5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02402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B4D7-5742-EC49-8855-A1BDC24D5CCA}" type="slidenum">
              <a:rPr lang="en-TH" smtClean="0"/>
              <a:t>6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81423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DB4D7-5742-EC49-8855-A1BDC24D5CCA}" type="slidenum">
              <a:rPr lang="en-TH" smtClean="0"/>
              <a:t>7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47463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8C17-1867-8A48-984F-DCD2A19155FE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43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E2C36-9438-9846-8E2C-DA264D3BE1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9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4F4-C269-6F4E-BDA3-3B19AF968B2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60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609E-2DB2-3341-A012-4C3ABD34637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CFB7-E9CF-C347-AC8F-E51F450AA0A2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37CA-52F5-D243-AA7C-4A7C8388CB93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F899C-E465-C947-9FA4-177D0DA99865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4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0B1B-BEA7-4B4C-90BB-94D64087C31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7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80081-91F1-CB46-A829-EA7FBCCB3C1D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8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1F221-A27C-EC40-BD58-9CB2C6E52C5B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43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614B-64A6-5849-9F3F-082F09788230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EBDFA-299A-A146-84DF-41C3341D220C}" type="datetime1"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11/26/2021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5FB0F-4D3A-44DA-870C-E9263608B10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1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062ACB-779C-443C-84A8-96AE40815CB7}"/>
              </a:ext>
            </a:extLst>
          </p:cNvPr>
          <p:cNvSpPr txBox="1"/>
          <p:nvPr/>
        </p:nvSpPr>
        <p:spPr>
          <a:xfrm>
            <a:off x="3020293" y="3793886"/>
            <a:ext cx="615141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Calibri" panose="020F0502020204030204"/>
              </a:rPr>
              <a:t>Real Time Social Listening</a:t>
            </a:r>
          </a:p>
          <a:p>
            <a:pPr algn="ctr"/>
            <a:endParaRPr lang="en-US" altLang="ko-KR" sz="900">
              <a:solidFill>
                <a:schemeClr val="bg1"/>
              </a:solidFill>
              <a:latin typeface="Calibri" panose="020F0502020204030204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Calibri" panose="020F0502020204030204"/>
              </a:rPr>
              <a:t>Group [401] Cha-Thai</a:t>
            </a:r>
          </a:p>
        </p:txBody>
      </p:sp>
    </p:spTree>
    <p:extLst>
      <p:ext uri="{BB962C8B-B14F-4D97-AF65-F5344CB8AC3E}">
        <p14:creationId xmlns:p14="http://schemas.microsoft.com/office/powerpoint/2010/main" val="57149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835415"/>
            <a:ext cx="819151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86F4F2E-C90B-42BF-8EE0-B2C753164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2" y="174474"/>
            <a:ext cx="3318864" cy="2269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A8541B-4698-4041-A954-1CD78FFF8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1" b="6388"/>
          <a:stretch/>
        </p:blipFill>
        <p:spPr>
          <a:xfrm>
            <a:off x="6835528" y="-2"/>
            <a:ext cx="5387574" cy="6869049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0848671-52C2-4206-BD57-E727054A7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" y="2873727"/>
            <a:ext cx="3565173" cy="3565173"/>
          </a:xfrm>
          <a:prstGeom prst="rect">
            <a:avLst/>
          </a:prstGeom>
        </p:spPr>
      </p:pic>
      <p:pic>
        <p:nvPicPr>
          <p:cNvPr id="20" name="Picture 19" descr="A group of women in white dresses&#10;&#10;Description automatically generated with medium confidence">
            <a:extLst>
              <a:ext uri="{FF2B5EF4-FFF2-40B4-BE49-F238E27FC236}">
                <a16:creationId xmlns:a16="http://schemas.microsoft.com/office/drawing/2014/main" id="{ED5C8DDA-0C9C-4030-88EA-604CB66E3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4846707"/>
            <a:ext cx="1638350" cy="1638350"/>
          </a:xfrm>
          <a:prstGeom prst="rect">
            <a:avLst/>
          </a:prstGeom>
        </p:spPr>
      </p:pic>
      <p:pic>
        <p:nvPicPr>
          <p:cNvPr id="22" name="Picture 21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23A1C2C-78EA-4CED-BA2F-EF362C9D37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59" y="2873727"/>
            <a:ext cx="1638350" cy="1638350"/>
          </a:xfrm>
          <a:prstGeom prst="rect">
            <a:avLst/>
          </a:prstGeom>
        </p:spPr>
      </p:pic>
      <p:pic>
        <p:nvPicPr>
          <p:cNvPr id="24" name="Picture 23" descr="A picture containing ground, outdoor, tree, person&#10;&#10;Description automatically generated">
            <a:extLst>
              <a:ext uri="{FF2B5EF4-FFF2-40B4-BE49-F238E27FC236}">
                <a16:creationId xmlns:a16="http://schemas.microsoft.com/office/drawing/2014/main" id="{2743BCEE-72F7-4339-AF9A-3E830F2624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14" y="952961"/>
            <a:ext cx="1490690" cy="149069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0AF3C9-7574-474D-95EF-9AE1537E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8040" y="6543956"/>
            <a:ext cx="404393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64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2835415"/>
            <a:ext cx="905650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316496" y="935964"/>
            <a:ext cx="11601447" cy="5922036"/>
          </a:xfrm>
          <a:prstGeom prst="round2SameRect">
            <a:avLst>
              <a:gd name="adj1" fmla="val 571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7349" y="93357"/>
            <a:ext cx="52597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F85B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SOCIAL </a:t>
            </a:r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96E8E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LISTENING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0D5FF-F805-474F-8A83-61FC8BA6D5B4}"/>
              </a:ext>
            </a:extLst>
          </p:cNvPr>
          <p:cNvSpPr txBox="1"/>
          <p:nvPr/>
        </p:nvSpPr>
        <p:spPr>
          <a:xfrm>
            <a:off x="1709340" y="1381123"/>
            <a:ext cx="9404913" cy="170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Social listening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เป็นกระบวนการรวบรวมข้อความหรือการพูดถึงแบรนด์ ตลอดจนการมีส่วนร่วมของผู้ใช้งานในสื่อสังคมออนไลน์ เพื่อวัดความสำเร็จ หรือติดตาม เผ้าระวังผลกระทบของการพูดถึงแบรนด์ในสื่อสังคมออนไลน์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4195C8-F501-A645-850B-4E88E88C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/>
          <a:stretch/>
        </p:blipFill>
        <p:spPr bwMode="auto">
          <a:xfrm>
            <a:off x="2465141" y="3429000"/>
            <a:ext cx="730415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330CF8-22AD-3D45-B447-84F668B6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11393" y="6543675"/>
            <a:ext cx="2743200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835415"/>
            <a:ext cx="819151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โลโก้ Twitter PNG ภาพสำหรับการดาวน์โหลดฟรี - crazypng-PNG  ภาพฟรีดาวน์โหลด-crazypng-PNG ภาพฟรีดาวน์โหลด">
            <a:extLst>
              <a:ext uri="{FF2B5EF4-FFF2-40B4-BE49-F238E27FC236}">
                <a16:creationId xmlns:a16="http://schemas.microsoft.com/office/drawing/2014/main" id="{5F3C6248-DEB4-453B-A901-ED128E8C4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218" y="-234118"/>
            <a:ext cx="2541026" cy="13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D9B7A79-248F-4C73-A824-F9CCED333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5"/>
          <a:stretch/>
        </p:blipFill>
        <p:spPr>
          <a:xfrm>
            <a:off x="159756" y="122716"/>
            <a:ext cx="4200524" cy="2209802"/>
          </a:xfrm>
          <a:prstGeom prst="rect">
            <a:avLst/>
          </a:prstGeom>
        </p:spPr>
      </p:pic>
      <p:pic>
        <p:nvPicPr>
          <p:cNvPr id="14" name="Picture 13" descr="A picture containing text, cellphone, screenshot, phone&#10;&#10;Description automatically generated">
            <a:extLst>
              <a:ext uri="{FF2B5EF4-FFF2-40B4-BE49-F238E27FC236}">
                <a16:creationId xmlns:a16="http://schemas.microsoft.com/office/drawing/2014/main" id="{2F8111D8-BFD6-4B21-8F47-0C4403508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88" y="122716"/>
            <a:ext cx="3449986" cy="2759988"/>
          </a:xfrm>
          <a:prstGeom prst="rect">
            <a:avLst/>
          </a:prstGeom>
        </p:spPr>
      </p:pic>
      <p:pic>
        <p:nvPicPr>
          <p:cNvPr id="16" name="Picture 15" descr="A collage of a child&#10;&#10;Description automatically generated with low confidence">
            <a:extLst>
              <a:ext uri="{FF2B5EF4-FFF2-40B4-BE49-F238E27FC236}">
                <a16:creationId xmlns:a16="http://schemas.microsoft.com/office/drawing/2014/main" id="{60861C96-8B68-4A47-A354-270F851E6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10" y="3543152"/>
            <a:ext cx="3735081" cy="3132285"/>
          </a:xfrm>
          <a:prstGeom prst="rect">
            <a:avLst/>
          </a:prstGeom>
        </p:spPr>
      </p:pic>
      <p:pic>
        <p:nvPicPr>
          <p:cNvPr id="18" name="Picture 1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EE70D0F-AA3C-4BBD-899B-E8EBE2C6B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75" y="884109"/>
            <a:ext cx="2846016" cy="2601831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975E052A-4408-40E8-8129-FF374168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9" y="2994575"/>
            <a:ext cx="2507341" cy="37407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F4C312-5C8D-4AA5-8C80-75319AF00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66" y="2645325"/>
            <a:ext cx="3840984" cy="41000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7A6A8C-5304-E34D-89C7-EDADD973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218" y="6492875"/>
            <a:ext cx="2743200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2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2835415"/>
            <a:ext cx="905650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316496" y="935964"/>
            <a:ext cx="11601447" cy="5922036"/>
          </a:xfrm>
          <a:prstGeom prst="round2SameRect">
            <a:avLst>
              <a:gd name="adj1" fmla="val 571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80381" y="93357"/>
            <a:ext cx="80736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F85B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DATA PIPELINE </a:t>
            </a:r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96E8E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COMPONENT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1E1FB1-DD68-E14C-AEA5-74DEF25FDA33}"/>
              </a:ext>
            </a:extLst>
          </p:cNvPr>
          <p:cNvGrpSpPr/>
          <p:nvPr/>
        </p:nvGrpSpPr>
        <p:grpSpPr>
          <a:xfrm>
            <a:off x="911934" y="1705335"/>
            <a:ext cx="10368131" cy="4126879"/>
            <a:chOff x="1019655" y="1736463"/>
            <a:chExt cx="10368131" cy="4126879"/>
          </a:xfrm>
        </p:grpSpPr>
        <p:pic>
          <p:nvPicPr>
            <p:cNvPr id="5" name="Picture 4" descr="Graphical user interface, application, icon&#10;&#10;Description automatically generated">
              <a:extLst>
                <a:ext uri="{FF2B5EF4-FFF2-40B4-BE49-F238E27FC236}">
                  <a16:creationId xmlns:a16="http://schemas.microsoft.com/office/drawing/2014/main" id="{D047130E-C346-8E47-943C-7D07F9562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655" y="1736463"/>
              <a:ext cx="1498600" cy="18923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1B0D30-02F4-8747-8E39-F1FB819AC606}"/>
                </a:ext>
              </a:extLst>
            </p:cNvPr>
            <p:cNvSpPr/>
            <p:nvPr/>
          </p:nvSpPr>
          <p:spPr>
            <a:xfrm>
              <a:off x="1582660" y="3713922"/>
              <a:ext cx="360000" cy="360000"/>
            </a:xfrm>
            <a:prstGeom prst="ellipse">
              <a:avLst/>
            </a:prstGeom>
            <a:solidFill>
              <a:srgbClr val="96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/>
                <a:t>1</a:t>
              </a:r>
            </a:p>
          </p:txBody>
        </p:sp>
        <p:pic>
          <p:nvPicPr>
            <p:cNvPr id="12" name="Picture 11" descr="Shape, polygon&#10;&#10;Description automatically generated">
              <a:extLst>
                <a:ext uri="{FF2B5EF4-FFF2-40B4-BE49-F238E27FC236}">
                  <a16:creationId xmlns:a16="http://schemas.microsoft.com/office/drawing/2014/main" id="{70B03EC8-792D-DC42-9759-7822B370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542" y="4593342"/>
              <a:ext cx="1270000" cy="1270000"/>
            </a:xfrm>
            <a:prstGeom prst="rect">
              <a:avLst/>
            </a:prstGeom>
          </p:spPr>
        </p:pic>
        <p:pic>
          <p:nvPicPr>
            <p:cNvPr id="14" name="Picture 13" descr="Shape, rectangle&#10;&#10;Description automatically generated">
              <a:extLst>
                <a:ext uri="{FF2B5EF4-FFF2-40B4-BE49-F238E27FC236}">
                  <a16:creationId xmlns:a16="http://schemas.microsoft.com/office/drawing/2014/main" id="{2CF4F09B-1DCC-AC4D-926A-A69093F93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6902" y="1745689"/>
              <a:ext cx="1727200" cy="1892300"/>
            </a:xfrm>
            <a:prstGeom prst="rect">
              <a:avLst/>
            </a:prstGeom>
          </p:spPr>
        </p:pic>
        <p:pic>
          <p:nvPicPr>
            <p:cNvPr id="16" name="Picture 15" descr="A picture containing rectangle&#10;&#10;Description automatically generated">
              <a:extLst>
                <a:ext uri="{FF2B5EF4-FFF2-40B4-BE49-F238E27FC236}">
                  <a16:creationId xmlns:a16="http://schemas.microsoft.com/office/drawing/2014/main" id="{2522E79F-AF75-5647-A19E-17A8F279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010" y="1736463"/>
              <a:ext cx="1498600" cy="1892300"/>
            </a:xfrm>
            <a:prstGeom prst="rect">
              <a:avLst/>
            </a:prstGeom>
          </p:spPr>
        </p:pic>
        <p:pic>
          <p:nvPicPr>
            <p:cNvPr id="18" name="Picture 17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D286B98F-46F4-2846-9791-4DDAEA13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586" y="5377794"/>
              <a:ext cx="1790700" cy="469900"/>
            </a:xfrm>
            <a:prstGeom prst="rect">
              <a:avLst/>
            </a:prstGeom>
          </p:spPr>
        </p:pic>
        <p:pic>
          <p:nvPicPr>
            <p:cNvPr id="20" name="Picture 19" descr="A picture containing text, sign, dishware&#10;&#10;Description automatically generated">
              <a:extLst>
                <a:ext uri="{FF2B5EF4-FFF2-40B4-BE49-F238E27FC236}">
                  <a16:creationId xmlns:a16="http://schemas.microsoft.com/office/drawing/2014/main" id="{FDB2957C-B074-8745-A49B-5C1DC3A6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5586" y="4525088"/>
              <a:ext cx="2362200" cy="1143000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268CC79-9457-EB43-8B22-2EE3660B5567}"/>
                </a:ext>
              </a:extLst>
            </p:cNvPr>
            <p:cNvSpPr/>
            <p:nvPr/>
          </p:nvSpPr>
          <p:spPr>
            <a:xfrm>
              <a:off x="4520502" y="3749622"/>
              <a:ext cx="360000" cy="360000"/>
            </a:xfrm>
            <a:prstGeom prst="ellipse">
              <a:avLst/>
            </a:prstGeom>
            <a:solidFill>
              <a:srgbClr val="96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/>
                <a:t>2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D6A3173-20F5-194B-BBC1-AAD41EA9DDB5}"/>
                </a:ext>
              </a:extLst>
            </p:cNvPr>
            <p:cNvSpPr/>
            <p:nvPr/>
          </p:nvSpPr>
          <p:spPr>
            <a:xfrm>
              <a:off x="6896310" y="3749025"/>
              <a:ext cx="360000" cy="360000"/>
            </a:xfrm>
            <a:prstGeom prst="ellipse">
              <a:avLst/>
            </a:prstGeom>
            <a:solidFill>
              <a:srgbClr val="96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/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0C6CC2C-99FE-9E45-A51E-9D66937A7FEE}"/>
                </a:ext>
              </a:extLst>
            </p:cNvPr>
            <p:cNvSpPr/>
            <p:nvPr/>
          </p:nvSpPr>
          <p:spPr>
            <a:xfrm>
              <a:off x="6904936" y="4864990"/>
              <a:ext cx="360000" cy="360000"/>
            </a:xfrm>
            <a:prstGeom prst="ellipse">
              <a:avLst/>
            </a:prstGeom>
            <a:solidFill>
              <a:srgbClr val="96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/>
                <a:t>4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4ED3A6-6621-3042-8552-17EF8F03E0DB}"/>
                </a:ext>
              </a:extLst>
            </p:cNvPr>
            <p:cNvSpPr/>
            <p:nvPr/>
          </p:nvSpPr>
          <p:spPr>
            <a:xfrm>
              <a:off x="8427123" y="4864990"/>
              <a:ext cx="360000" cy="360000"/>
            </a:xfrm>
            <a:prstGeom prst="ellipse">
              <a:avLst/>
            </a:prstGeom>
            <a:solidFill>
              <a:srgbClr val="96E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/>
                <a:t>5</a:t>
              </a: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31A8223A-0D69-204F-BCD3-DF68A75115CF}"/>
                </a:ext>
              </a:extLst>
            </p:cNvPr>
            <p:cNvCxnSpPr>
              <a:stCxn id="10" idx="4"/>
              <a:endCxn id="12" idx="1"/>
            </p:cNvCxnSpPr>
            <p:nvPr/>
          </p:nvCxnSpPr>
          <p:spPr>
            <a:xfrm rot="16200000" flipH="1">
              <a:off x="1579391" y="4257191"/>
              <a:ext cx="1154420" cy="787882"/>
            </a:xfrm>
            <a:prstGeom prst="bentConnector2">
              <a:avLst/>
            </a:prstGeom>
            <a:ln w="38100">
              <a:solidFill>
                <a:srgbClr val="96E8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7CC6A8B3-F465-1349-9F87-278E51A903B7}"/>
                </a:ext>
              </a:extLst>
            </p:cNvPr>
            <p:cNvCxnSpPr>
              <a:endCxn id="46" idx="4"/>
            </p:cNvCxnSpPr>
            <p:nvPr/>
          </p:nvCxnSpPr>
          <p:spPr>
            <a:xfrm rot="5400000" flipH="1" flipV="1">
              <a:off x="3708881" y="4237644"/>
              <a:ext cx="1119643" cy="863600"/>
            </a:xfrm>
            <a:prstGeom prst="bentConnector3">
              <a:avLst>
                <a:gd name="adj1" fmla="val -80"/>
              </a:avLst>
            </a:prstGeom>
            <a:ln w="38100">
              <a:solidFill>
                <a:srgbClr val="96E8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196DE1A-6AA5-584D-9515-8FFB0271FE68}"/>
                </a:ext>
              </a:extLst>
            </p:cNvPr>
            <p:cNvCxnSpPr>
              <a:stCxn id="46" idx="6"/>
              <a:endCxn id="47" idx="2"/>
            </p:cNvCxnSpPr>
            <p:nvPr/>
          </p:nvCxnSpPr>
          <p:spPr>
            <a:xfrm flipV="1">
              <a:off x="4880502" y="3929025"/>
              <a:ext cx="2015808" cy="597"/>
            </a:xfrm>
            <a:prstGeom prst="bentConnector3">
              <a:avLst/>
            </a:prstGeom>
            <a:ln w="38100">
              <a:solidFill>
                <a:srgbClr val="96E8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2666720-A6BC-EB40-A005-A7ECB7CD398D}"/>
                </a:ext>
              </a:extLst>
            </p:cNvPr>
            <p:cNvCxnSpPr>
              <a:endCxn id="52" idx="0"/>
            </p:cNvCxnSpPr>
            <p:nvPr/>
          </p:nvCxnSpPr>
          <p:spPr>
            <a:xfrm>
              <a:off x="7084936" y="4109622"/>
              <a:ext cx="0" cy="755368"/>
            </a:xfrm>
            <a:prstGeom prst="straightConnector1">
              <a:avLst/>
            </a:prstGeom>
            <a:ln w="38100">
              <a:solidFill>
                <a:srgbClr val="96E8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D6ECBA-AF63-2549-AEF1-C1694B1F60BE}"/>
                </a:ext>
              </a:extLst>
            </p:cNvPr>
            <p:cNvCxnSpPr>
              <a:stCxn id="52" idx="6"/>
              <a:endCxn id="53" idx="2"/>
            </p:cNvCxnSpPr>
            <p:nvPr/>
          </p:nvCxnSpPr>
          <p:spPr>
            <a:xfrm>
              <a:off x="7264936" y="5044990"/>
              <a:ext cx="1162187" cy="0"/>
            </a:xfrm>
            <a:prstGeom prst="straightConnector1">
              <a:avLst/>
            </a:prstGeom>
            <a:ln w="38100">
              <a:solidFill>
                <a:srgbClr val="96E8E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olded Corner 59">
              <a:extLst>
                <a:ext uri="{FF2B5EF4-FFF2-40B4-BE49-F238E27FC236}">
                  <a16:creationId xmlns:a16="http://schemas.microsoft.com/office/drawing/2014/main" id="{CD425841-472A-4F44-B069-DDBAA9A6F17C}"/>
                </a:ext>
              </a:extLst>
            </p:cNvPr>
            <p:cNvSpPr/>
            <p:nvPr/>
          </p:nvSpPr>
          <p:spPr>
            <a:xfrm>
              <a:off x="8926016" y="2671381"/>
              <a:ext cx="705030" cy="773702"/>
            </a:xfrm>
            <a:prstGeom prst="foldedCorne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640B84-F1E4-4A4D-984B-D0DE7A696071}"/>
                </a:ext>
              </a:extLst>
            </p:cNvPr>
            <p:cNvSpPr txBox="1"/>
            <p:nvPr/>
          </p:nvSpPr>
          <p:spPr>
            <a:xfrm>
              <a:off x="8784195" y="2389641"/>
              <a:ext cx="988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TH" sz="1200"/>
                <a:t>ML Model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25A83AA-354A-734E-B31C-6BEAEBDA5250}"/>
                </a:ext>
              </a:extLst>
            </p:cNvPr>
            <p:cNvCxnSpPr>
              <a:stCxn id="60" idx="1"/>
            </p:cNvCxnSpPr>
            <p:nvPr/>
          </p:nvCxnSpPr>
          <p:spPr>
            <a:xfrm flipH="1" flipV="1">
              <a:off x="7442881" y="3048744"/>
              <a:ext cx="1483135" cy="94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5069115-0686-8C49-8F14-6E66F041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3325" y="6492051"/>
            <a:ext cx="2743200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25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2835415"/>
            <a:ext cx="905650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316496" y="935964"/>
            <a:ext cx="11601447" cy="5922036"/>
          </a:xfrm>
          <a:prstGeom prst="round2SameRect">
            <a:avLst>
              <a:gd name="adj1" fmla="val 571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b="1">
              <a:solidFill>
                <a:schemeClr val="tx1"/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88001" y="93357"/>
            <a:ext cx="60584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F85B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ENGAGEMENT </a:t>
            </a:r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96E8E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SCORE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5AB05-78AF-5045-8303-69D0409D05D0}"/>
              </a:ext>
            </a:extLst>
          </p:cNvPr>
          <p:cNvSpPr txBox="1"/>
          <p:nvPr/>
        </p:nvSpPr>
        <p:spPr>
          <a:xfrm>
            <a:off x="4541953" y="3170725"/>
            <a:ext cx="486445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Favorites (Like) + Retweets</a:t>
            </a:r>
            <a:endParaRPr lang="th-TH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4B07DB-0970-3346-BBF1-88A98C899226}"/>
              </a:ext>
            </a:extLst>
          </p:cNvPr>
          <p:cNvCxnSpPr>
            <a:cxnSpLocks/>
          </p:cNvCxnSpPr>
          <p:nvPr/>
        </p:nvCxnSpPr>
        <p:spPr>
          <a:xfrm>
            <a:off x="4541953" y="3883808"/>
            <a:ext cx="50377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D298E61-E2E6-BA41-BAAE-81F25725EED6}"/>
              </a:ext>
            </a:extLst>
          </p:cNvPr>
          <p:cNvSpPr txBox="1"/>
          <p:nvPr/>
        </p:nvSpPr>
        <p:spPr>
          <a:xfrm>
            <a:off x="2295623" y="1572032"/>
            <a:ext cx="76431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Engagement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 อัตราการมีส่วนร่วม เช่น จำนวน </a:t>
            </a:r>
            <a:r>
              <a:rPr lang="en-US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Like, 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จำนวน </a:t>
            </a:r>
            <a:r>
              <a:rPr lang="en-US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Retweet, 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จำนวน </a:t>
            </a:r>
            <a:r>
              <a:rPr lang="en-US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Reply 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tweet 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ที่มี </a:t>
            </a:r>
            <a:r>
              <a:rPr lang="en-US" altLang="ko-KR" sz="2400" u="sng">
                <a:latin typeface="SUKHUMVITSET-TEXT" panose="02000506000000020004" pitchFamily="2" charset="-34"/>
                <a:cs typeface="SUKHUMVITSET-TEXT" panose="02000506000000020004" pitchFamily="2" charset="-34"/>
              </a:rPr>
              <a:t>Hashtag</a:t>
            </a:r>
            <a:r>
              <a:rPr lang="en-US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altLang="ko-KR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นั้น ๆ</a:t>
            </a:r>
            <a:endParaRPr lang="ko-KR" altLang="en-US" sz="240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T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D1BE9C-EFD6-874B-8653-D93760A3C99E}"/>
              </a:ext>
            </a:extLst>
          </p:cNvPr>
          <p:cNvSpPr txBox="1"/>
          <p:nvPr/>
        </p:nvSpPr>
        <p:spPr>
          <a:xfrm>
            <a:off x="3699953" y="3468951"/>
            <a:ext cx="392927" cy="67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=</a:t>
            </a:r>
            <a:endParaRPr lang="th-TH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40ACB4-522F-6B40-A7A0-CB06CB894E6B}"/>
              </a:ext>
            </a:extLst>
          </p:cNvPr>
          <p:cNvSpPr txBox="1"/>
          <p:nvPr/>
        </p:nvSpPr>
        <p:spPr>
          <a:xfrm>
            <a:off x="1496925" y="3419928"/>
            <a:ext cx="2281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Engagement</a:t>
            </a:r>
            <a:r>
              <a:rPr lang="th-TH" altLang="ko-KR" sz="2800" b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altLang="ko-KR" sz="2800" b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Score</a:t>
            </a:r>
            <a:endParaRPr lang="ko-KR" altLang="en-US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B78A7F-D8E8-6B49-97CC-F9754DE85C0A}"/>
              </a:ext>
            </a:extLst>
          </p:cNvPr>
          <p:cNvSpPr/>
          <p:nvPr/>
        </p:nvSpPr>
        <p:spPr>
          <a:xfrm>
            <a:off x="4399198" y="3843576"/>
            <a:ext cx="5253065" cy="67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Twitter Volume </a:t>
            </a:r>
            <a:r>
              <a:rPr lang="th-TH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25</a:t>
            </a:r>
            <a:r>
              <a:rPr lang="th-TH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Members</a:t>
            </a:r>
            <a:endParaRPr lang="th-TH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7924E7-A3F8-C24D-AFEF-37FF2B9A3A16}"/>
              </a:ext>
            </a:extLst>
          </p:cNvPr>
          <p:cNvSpPr txBox="1"/>
          <p:nvPr/>
        </p:nvSpPr>
        <p:spPr>
          <a:xfrm>
            <a:off x="10103739" y="3419928"/>
            <a:ext cx="90565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100</a:t>
            </a:r>
            <a:endParaRPr lang="th-TH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FF48EB-514B-8248-BB07-929568C18B10}"/>
              </a:ext>
            </a:extLst>
          </p:cNvPr>
          <p:cNvSpPr txBox="1"/>
          <p:nvPr/>
        </p:nvSpPr>
        <p:spPr>
          <a:xfrm>
            <a:off x="9772294" y="3429000"/>
            <a:ext cx="392927" cy="67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x</a:t>
            </a:r>
            <a:endParaRPr lang="th-TH" sz="2800" b="1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96760-CDE1-6C45-A078-3AC85581B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238" y="6492875"/>
            <a:ext cx="2743200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8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" y="2835415"/>
            <a:ext cx="905650" cy="4022585"/>
          </a:xfrm>
          <a:prstGeom prst="rect">
            <a:avLst/>
          </a:pr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 rot="18000000">
            <a:off x="4497970" y="-1662030"/>
            <a:ext cx="3238500" cy="12257366"/>
          </a:xfrm>
          <a:custGeom>
            <a:avLst/>
            <a:gdLst>
              <a:gd name="connsiteX0" fmla="*/ 3238500 w 3238500"/>
              <a:gd name="connsiteY0" fmla="*/ 0 h 12257366"/>
              <a:gd name="connsiteX1" fmla="*/ 3238500 w 3238500"/>
              <a:gd name="connsiteY1" fmla="*/ 12257366 h 12257366"/>
              <a:gd name="connsiteX2" fmla="*/ 2396357 w 3238500"/>
              <a:gd name="connsiteY2" fmla="*/ 12257366 h 12257366"/>
              <a:gd name="connsiteX3" fmla="*/ 0 w 3238500"/>
              <a:gd name="connsiteY3" fmla="*/ 8106754 h 12257366"/>
              <a:gd name="connsiteX4" fmla="*/ 0 w 3238500"/>
              <a:gd name="connsiteY4" fmla="*/ 0 h 12257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0" h="12257366">
                <a:moveTo>
                  <a:pt x="3238500" y="0"/>
                </a:moveTo>
                <a:lnTo>
                  <a:pt x="3238500" y="12257366"/>
                </a:lnTo>
                <a:lnTo>
                  <a:pt x="2396357" y="12257366"/>
                </a:lnTo>
                <a:lnTo>
                  <a:pt x="0" y="8106754"/>
                </a:lnTo>
                <a:lnTo>
                  <a:pt x="0" y="0"/>
                </a:lnTo>
                <a:close/>
              </a:path>
            </a:pathLst>
          </a:custGeom>
          <a:solidFill>
            <a:srgbClr val="F6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각 삼각형 2"/>
          <p:cNvSpPr/>
          <p:nvPr/>
        </p:nvSpPr>
        <p:spPr>
          <a:xfrm flipV="1">
            <a:off x="1" y="-2"/>
            <a:ext cx="1638300" cy="2762251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11830048" y="6229350"/>
            <a:ext cx="404392" cy="628650"/>
          </a:xfrm>
          <a:prstGeom prst="rtTriangle">
            <a:avLst/>
          </a:prstGeom>
          <a:solidFill>
            <a:srgbClr val="96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316496" y="935964"/>
            <a:ext cx="11601447" cy="5922036"/>
          </a:xfrm>
          <a:prstGeom prst="round2SameRect">
            <a:avLst>
              <a:gd name="adj1" fmla="val 571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b="1">
              <a:solidFill>
                <a:schemeClr val="tx1"/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03973" y="93357"/>
            <a:ext cx="62265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F85B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SENTIMENT </a:t>
            </a:r>
            <a:r>
              <a:rPr lang="en-US" altLang="ko-KR" sz="4400" b="1">
                <a:ln w="12700">
                  <a:solidFill>
                    <a:prstClr val="white"/>
                  </a:solidFill>
                </a:ln>
                <a:solidFill>
                  <a:srgbClr val="96E8E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298E61-E2E6-BA41-BAAE-81F25725EED6}"/>
              </a:ext>
            </a:extLst>
          </p:cNvPr>
          <p:cNvSpPr txBox="1"/>
          <p:nvPr/>
        </p:nvSpPr>
        <p:spPr>
          <a:xfrm>
            <a:off x="1662882" y="1270274"/>
            <a:ext cx="8908674" cy="1708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>
                <a:solidFill>
                  <a:srgbClr val="F85B77"/>
                </a:solidFill>
                <a:latin typeface="SUKHUMVITSET-TEXT" panose="02000506000000020004" pitchFamily="2" charset="-34"/>
                <a:ea typeface="맑은 고딕"/>
                <a:cs typeface="SUKHUMVITSET-TEXT"/>
              </a:rPr>
              <a:t>Sentiment Analysis </a:t>
            </a:r>
            <a:r>
              <a:rPr lang="th-TH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เป็นกระบวนการวิเคราะห์อารมณ์หรือความรู้สึกจากข้อความ เช่น มีลูกค้าโพสผ่าน </a:t>
            </a:r>
            <a:r>
              <a:rPr lang="en-US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twitter </a:t>
            </a:r>
            <a:r>
              <a:rPr lang="th-TH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เกี่ยวกับสินค้าของเรา เราก็นำข้อความนั้นมาผ่านกระบวนการบางอย่างเพื่อทำให้เรารู้ว่าข้อความที่ลูกค้าโพสน</a:t>
            </a:r>
            <a:r>
              <a:rPr lang="th-TH" altLang="ko-KR" sz="2400" err="1">
                <a:latin typeface="SUKHUMVITSET-TEXT" panose="02000506000000020004" pitchFamily="2" charset="-34"/>
                <a:ea typeface="맑은 고딕"/>
                <a:cs typeface="SUKHUMVITSET-TEXT"/>
              </a:rPr>
              <a:t>ั้น</a:t>
            </a:r>
            <a:r>
              <a:rPr lang="th-TH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รู้สึกดี (</a:t>
            </a:r>
            <a:r>
              <a:rPr lang="en-US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positive) </a:t>
            </a:r>
            <a:r>
              <a:rPr lang="th-TH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หรือรู้สึกไม่ดี (</a:t>
            </a:r>
            <a:r>
              <a:rPr lang="en-US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negative) </a:t>
            </a:r>
            <a:r>
              <a:rPr lang="th-TH" altLang="ko-KR" sz="2400">
                <a:latin typeface="SUKHUMVITSET-TEXT" panose="02000506000000020004" pitchFamily="2" charset="-34"/>
                <a:ea typeface="맑은 고딕"/>
                <a:cs typeface="SUKHUMVITSET-TEXT"/>
              </a:rPr>
              <a:t>กับสินค้าของเรา</a:t>
            </a:r>
            <a:endParaRPr lang="en-TH">
              <a:ea typeface="맑은 고딕"/>
              <a:cs typeface="SUKHUMVITSET-TEX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8FED9-2181-FC42-834A-E834CCC1AB6A}"/>
              </a:ext>
            </a:extLst>
          </p:cNvPr>
          <p:cNvSpPr txBox="1"/>
          <p:nvPr/>
        </p:nvSpPr>
        <p:spPr>
          <a:xfrm>
            <a:off x="1800040" y="3886748"/>
            <a:ext cx="922351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โดยในการสร้าง </a:t>
            </a:r>
            <a:r>
              <a:rPr lang="en-US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Model classifier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เราจะใช้เทคนิค </a:t>
            </a:r>
            <a:r>
              <a:rPr lang="en-US" sz="2400" b="1" i="1">
                <a:solidFill>
                  <a:srgbClr val="F85B77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Naive Bayes</a:t>
            </a:r>
            <a:r>
              <a:rPr lang="en-US" sz="2400" b="1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เพื่อใช้ทำนายว่าข้อความเป็น </a:t>
            </a:r>
            <a:r>
              <a:rPr lang="en-US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positive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หรือ </a:t>
            </a:r>
            <a:r>
              <a:rPr lang="en-US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negative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ผ่านโมดูล </a:t>
            </a:r>
            <a:r>
              <a:rPr lang="en-US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NLTK 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ซึ่งเป็นโมดูลยอดนิยมใน</a:t>
            </a:r>
            <a:r>
              <a:rPr lang="th-TH" sz="240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400">
                <a:latin typeface="SUKHUMVITSET-TEXT" panose="02000506000000020004" pitchFamily="2" charset="-34"/>
                <a:cs typeface="SUKHUMVITSET-TEXT" panose="02000506000000020004" pitchFamily="2" charset="-34"/>
              </a:rPr>
              <a:t>Natural Language Processing</a:t>
            </a:r>
            <a:endParaRPr lang="en-TH" sz="240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488E227-6B1C-D841-AB77-B9B3ACF3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1238" y="6492875"/>
            <a:ext cx="2743200" cy="365125"/>
          </a:xfrm>
        </p:spPr>
        <p:txBody>
          <a:bodyPr/>
          <a:lstStyle/>
          <a:p>
            <a:fld id="{AC65FB0F-4D3A-44DA-870C-E9263608B109}" type="slidenum">
              <a:rPr lang="ko-KR" altLang="en-US" sz="1600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sz="16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630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7E9300-A95D-4A59-B689-C7F5C3616905}"/>
              </a:ext>
            </a:extLst>
          </p:cNvPr>
          <p:cNvSpPr/>
          <p:nvPr/>
        </p:nvSpPr>
        <p:spPr>
          <a:xfrm>
            <a:off x="549969" y="514458"/>
            <a:ext cx="4409958" cy="1474236"/>
          </a:xfrm>
          <a:prstGeom prst="roundRect">
            <a:avLst>
              <a:gd name="adj" fmla="val 3010"/>
            </a:avLst>
          </a:prstGeom>
          <a:solidFill>
            <a:srgbClr val="A5A5A5">
              <a:alpha val="2392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r>
              <a:rPr lang="en-US" sz="1600" b="1">
                <a:solidFill>
                  <a:srgbClr val="FFFFFF"/>
                </a:solidFill>
                <a:latin typeface="Arial" panose="020B0604020202020204" pitchFamily="34" charset="0"/>
                <a:cs typeface="Roboto Condensed" panose="02000000000000000000" pitchFamily="2" charset="0"/>
              </a:rPr>
              <a:t>Member</a:t>
            </a:r>
            <a:endParaRPr lang="th-TH" sz="1600" b="1" i="0" u="none" strike="noStrike">
              <a:solidFill>
                <a:srgbClr val="FFFFFF"/>
              </a:solidFill>
              <a:effectLst/>
              <a:latin typeface="Arial" panose="020B0604020202020204" pitchFamily="34" charset="0"/>
              <a:cs typeface="Roboto Condensed" panose="02000000000000000000" pitchFamily="2" charset="0"/>
            </a:endParaRPr>
          </a:p>
          <a:p>
            <a:pPr algn="l" rtl="0" fontAlgn="base"/>
            <a:r>
              <a:rPr lang="th-TH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6220422078 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Maethavee</a:t>
            </a:r>
            <a:r>
              <a:rPr lang="en-US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Sukul</a:t>
            </a:r>
            <a:r>
              <a:rPr lang="th-TH" sz="1600" b="0" i="0">
                <a:solidFill>
                  <a:srgbClr val="182347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​</a:t>
            </a:r>
          </a:p>
          <a:p>
            <a:pPr algn="l" rtl="0" fontAlgn="base"/>
            <a:r>
              <a:rPr lang="th-TH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6220422080 </a:t>
            </a:r>
            <a:r>
              <a:rPr lang="en-US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Athiwat Hirunworawongkun</a:t>
            </a:r>
            <a:r>
              <a:rPr lang="th-TH" sz="1600" b="0" i="0">
                <a:solidFill>
                  <a:srgbClr val="182347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​</a:t>
            </a:r>
          </a:p>
          <a:p>
            <a:pPr algn="l" rtl="0" fontAlgn="base"/>
            <a:r>
              <a:rPr lang="th-TH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6220422081 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Kittasak</a:t>
            </a:r>
            <a:r>
              <a:rPr lang="en-US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Sukhantharat</a:t>
            </a:r>
            <a:r>
              <a:rPr lang="th-TH" sz="1600" b="0" i="0">
                <a:solidFill>
                  <a:srgbClr val="182347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​</a:t>
            </a:r>
          </a:p>
          <a:p>
            <a:pPr algn="l" rtl="0" fontAlgn="base"/>
            <a:r>
              <a:rPr lang="th-TH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6220422085 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Porntip</a:t>
            </a:r>
            <a:r>
              <a:rPr lang="en-US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Kaewwaen</a:t>
            </a:r>
            <a:r>
              <a:rPr lang="th-TH" sz="1600" b="0" i="0">
                <a:solidFill>
                  <a:srgbClr val="182347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​</a:t>
            </a:r>
          </a:p>
          <a:p>
            <a:pPr algn="l" rtl="0" fontAlgn="base"/>
            <a:r>
              <a:rPr lang="th-TH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6220422086 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Apinya</a:t>
            </a:r>
            <a:r>
              <a:rPr lang="en-US" sz="1600" b="0" i="0" u="none" strike="noStrike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 </a:t>
            </a:r>
            <a:r>
              <a:rPr lang="en-US" sz="1600" b="0" i="0" u="none" strike="noStrike" err="1">
                <a:solidFill>
                  <a:srgbClr val="FFFFFF"/>
                </a:solidFill>
                <a:effectLst/>
                <a:latin typeface="SUKHUMVITSET-TEXT" panose="02000506000000020004" pitchFamily="2" charset="-34"/>
                <a:cs typeface="SUKHUMVITSET-TEXT" panose="02000506000000020004" pitchFamily="2" charset="-34"/>
              </a:rPr>
              <a:t>Ketnu</a:t>
            </a:r>
            <a:endParaRPr lang="th-TH" sz="1600" b="0" i="0">
              <a:solidFill>
                <a:srgbClr val="182347"/>
              </a:solidFill>
              <a:effectLst/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80298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5E25E5D87E72D748B48CDED4CD988C50" ma:contentTypeVersion="12" ma:contentTypeDescription="สร้างเอกสารใหม่" ma:contentTypeScope="" ma:versionID="97a58e7eea9c1c6efb25bc449c8c2c35">
  <xsd:schema xmlns:xsd="http://www.w3.org/2001/XMLSchema" xmlns:xs="http://www.w3.org/2001/XMLSchema" xmlns:p="http://schemas.microsoft.com/office/2006/metadata/properties" xmlns:ns2="3fc3cc21-6fc9-4136-a850-ebc859078a67" xmlns:ns3="5059b95a-255e-468f-b540-3fa6d6cd7969" targetNamespace="http://schemas.microsoft.com/office/2006/metadata/properties" ma:root="true" ma:fieldsID="be2d33cb2eb331b636df1a748f29a514" ns2:_="" ns3:_="">
    <xsd:import namespace="3fc3cc21-6fc9-4136-a850-ebc859078a67"/>
    <xsd:import namespace="5059b95a-255e-468f-b540-3fa6d6cd79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3cc21-6fc9-4136-a850-ebc859078a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9b95a-255e-468f-b540-3fa6d6cd796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14064A0-8B28-42D9-BC24-75D24E758C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E6A9D9-F229-4EB6-AB5A-9BB3061DC98D}">
  <ds:schemaRefs>
    <ds:schemaRef ds:uri="3fc3cc21-6fc9-4136-a850-ebc859078a67"/>
    <ds:schemaRef ds:uri="5059b95a-255e-468f-b540-3fa6d6cd79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9FCED4-29C1-48D0-94F5-DD8B9B796CB4}">
  <ds:schemaRefs>
    <ds:schemaRef ds:uri="3fc3cc21-6fc9-4136-a850-ebc859078a67"/>
    <ds:schemaRef ds:uri="5059b95a-255e-468f-b540-3fa6d6cd79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revision>1</cp:revision>
  <dcterms:created xsi:type="dcterms:W3CDTF">2017-04-28T07:42:30Z</dcterms:created>
  <dcterms:modified xsi:type="dcterms:W3CDTF">2021-11-27T02:48:05Z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0x0101005E25E5D87E72D748B48CDED4CD988C50</vt:lpwstr>
  </property>
</Properties>
</file>